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1" r:id="rId3"/>
    <p:sldMasterId id="2147483653" r:id="rId4"/>
  </p:sldMasterIdLst>
  <p:notesMasterIdLst>
    <p:notesMasterId r:id="rId9"/>
  </p:notesMasterIdLst>
  <p:handoutMasterIdLst>
    <p:handoutMasterId r:id="rId24"/>
  </p:handoutMasterIdLst>
  <p:sldIdLst>
    <p:sldId id="350" r:id="rId5"/>
    <p:sldId id="351" r:id="rId6"/>
    <p:sldId id="415" r:id="rId7"/>
    <p:sldId id="417" r:id="rId8"/>
    <p:sldId id="431" r:id="rId10"/>
    <p:sldId id="334" r:id="rId11"/>
    <p:sldId id="447" r:id="rId12"/>
    <p:sldId id="448" r:id="rId13"/>
    <p:sldId id="422" r:id="rId14"/>
    <p:sldId id="449" r:id="rId15"/>
    <p:sldId id="450" r:id="rId16"/>
    <p:sldId id="451" r:id="rId17"/>
    <p:sldId id="425" r:id="rId18"/>
    <p:sldId id="453" r:id="rId19"/>
    <p:sldId id="454" r:id="rId20"/>
    <p:sldId id="428" r:id="rId21"/>
    <p:sldId id="455" r:id="rId22"/>
    <p:sldId id="33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0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80" d="100"/>
          <a:sy n="80" d="100"/>
        </p:scale>
        <p:origin x="-1110" y="-774"/>
      </p:cViewPr>
      <p:guideLst>
        <p:guide orient="horz" pos="2159"/>
        <p:guide pos="3840"/>
      </p:guideLst>
    </p:cSldViewPr>
  </p:slideViewPr>
  <p:notesTextViewPr>
    <p:cViewPr>
      <p:scale>
        <a:sx n="1" d="1"/>
        <a:sy n="1" d="1"/>
      </p:scale>
      <p:origin x="0" y="0"/>
    </p:cViewPr>
  </p:notesTextViewPr>
  <p:sorterViewPr>
    <p:cViewPr>
      <p:scale>
        <a:sx n="100" d="100"/>
        <a:sy n="100" d="100"/>
      </p:scale>
      <p:origin x="0" y="121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Calibri" panose="020F05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Calibri" panose="020F0502020204030204" pitchFamily="34" charset="0"/>
              </a:defRPr>
            </a:lvl1pPr>
          </a:lstStyle>
          <a:p>
            <a:fld id="{AD4A3340-C542-46E3-BB6B-1E3F28D53E8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Calibri" panose="020F05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Calibri" panose="020F0502020204030204" pitchFamily="34" charset="0"/>
              </a:defRPr>
            </a:lvl1pPr>
          </a:lstStyle>
          <a:p>
            <a:fld id="{93EAA4AF-B0AE-42C7-9AD8-C74E868F580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Calibri" panose="020F0502020204030204" pitchFamily="34" charset="0"/>
      </a:defRPr>
    </a:lvl1pPr>
    <a:lvl2pPr marL="457200" algn="l" defTabSz="914400" rtl="0" eaLnBrk="1" latinLnBrk="0" hangingPunct="1">
      <a:defRPr sz="1200" kern="1200">
        <a:solidFill>
          <a:schemeClr val="tx1"/>
        </a:solidFill>
        <a:latin typeface="+mn-lt"/>
        <a:ea typeface="+mn-ea"/>
        <a:cs typeface="Calibri" panose="020F0502020204030204" pitchFamily="34" charset="0"/>
      </a:defRPr>
    </a:lvl2pPr>
    <a:lvl3pPr marL="914400" algn="l" defTabSz="914400" rtl="0" eaLnBrk="1" latinLnBrk="0" hangingPunct="1">
      <a:defRPr sz="1200" kern="1200">
        <a:solidFill>
          <a:schemeClr val="tx1"/>
        </a:solidFill>
        <a:latin typeface="+mn-lt"/>
        <a:ea typeface="+mn-ea"/>
        <a:cs typeface="Calibri" panose="020F0502020204030204" pitchFamily="34" charset="0"/>
      </a:defRPr>
    </a:lvl3pPr>
    <a:lvl4pPr marL="1371600" algn="l" defTabSz="914400" rtl="0" eaLnBrk="1" latinLnBrk="0" hangingPunct="1">
      <a:defRPr sz="1200" kern="1200">
        <a:solidFill>
          <a:schemeClr val="tx1"/>
        </a:solidFill>
        <a:latin typeface="+mn-lt"/>
        <a:ea typeface="+mn-ea"/>
        <a:cs typeface="Calibri" panose="020F0502020204030204" pitchFamily="34" charset="0"/>
      </a:defRPr>
    </a:lvl4pPr>
    <a:lvl5pPr marL="1828800" algn="l" defTabSz="914400" rtl="0" eaLnBrk="1" latinLnBrk="0" hangingPunct="1">
      <a:defRPr sz="1200" kern="1200">
        <a:solidFill>
          <a:schemeClr val="tx1"/>
        </a:solidFill>
        <a:latin typeface="+mn-lt"/>
        <a:ea typeface="+mn-ea"/>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28165" rtl="0" eaLnBrk="1" fontAlgn="auto" latinLnBrk="0" hangingPunct="1">
              <a:lnSpc>
                <a:spcPct val="100000"/>
              </a:lnSpc>
              <a:spcBef>
                <a:spcPts val="0"/>
              </a:spcBef>
              <a:spcAft>
                <a:spcPts val="0"/>
              </a:spcAft>
              <a:buClrTx/>
              <a:buSzTx/>
              <a:buFontTx/>
              <a:buNone/>
              <a:defRPr/>
            </a:pPr>
            <a:fld id="{0ED8A9B0-80EF-A34D-B345-E2DEC5501E01}" type="slidenum">
              <a:rPr kumimoji="0" lang="en-US" sz="1200" b="0" i="0" u="none" strike="noStrike" kern="1200" cap="none" spc="0" normalizeH="0" baseline="0" noProof="0" smtClean="0">
                <a:ln>
                  <a:noFill/>
                </a:ln>
                <a:solidFill>
                  <a:prstClr val="black"/>
                </a:solidFill>
                <a:effectLst/>
                <a:uLnTx/>
                <a:uFillTx/>
                <a:latin typeface="Calibri Light" panose="020F03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7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1" y="4191000"/>
            <a:ext cx="12191999" cy="2228821"/>
          </a:xfrm>
          <a:prstGeom prst="rect">
            <a:avLst/>
          </a:prstGeom>
          <a:solidFill>
            <a:schemeClr val="bg1">
              <a:lumMod val="95000"/>
            </a:schemeClr>
          </a:solidFill>
        </p:spPr>
        <p:txBody>
          <a:bodyPr>
            <a:normAutofit/>
          </a:bodyPr>
          <a:lstStyle>
            <a:lvl1pPr>
              <a:defRPr sz="1000"/>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Placeholder Slide">
    <p:spTree>
      <p:nvGrpSpPr>
        <p:cNvPr id="1" name=""/>
        <p:cNvGrpSpPr/>
        <p:nvPr/>
      </p:nvGrpSpPr>
      <p:grpSpPr>
        <a:xfrm>
          <a:off x="0" y="0"/>
          <a:ext cx="0" cy="0"/>
          <a:chOff x="0" y="0"/>
          <a:chExt cx="0" cy="0"/>
        </a:xfrm>
      </p:grpSpPr>
      <p:sp>
        <p:nvSpPr>
          <p:cNvPr id="8" name="Picture Placeholder 8"/>
          <p:cNvSpPr>
            <a:spLocks noGrp="1"/>
          </p:cNvSpPr>
          <p:nvPr>
            <p:ph type="pic" sz="quarter" idx="11"/>
          </p:nvPr>
        </p:nvSpPr>
        <p:spPr>
          <a:xfrm>
            <a:off x="4915844" y="2418889"/>
            <a:ext cx="2399430" cy="2056478"/>
          </a:xfrm>
          <a:prstGeom prst="rect">
            <a:avLst/>
          </a:prstGeom>
          <a:solidFill>
            <a:schemeClr val="bg1">
              <a:lumMod val="95000"/>
            </a:schemeClr>
          </a:solidFill>
        </p:spPr>
        <p:txBody>
          <a:bodyPr>
            <a:normAutofit/>
          </a:bodyPr>
          <a:lstStyle>
            <a:lvl1pPr>
              <a:defRPr sz="1400"/>
            </a:lvl1pPr>
          </a:lstStyle>
          <a:p>
            <a:endParaRPr lang="en-US"/>
          </a:p>
        </p:txBody>
      </p:sp>
      <p:sp>
        <p:nvSpPr>
          <p:cNvPr id="13" name="Picture Placeholder 8"/>
          <p:cNvSpPr>
            <a:spLocks noGrp="1"/>
          </p:cNvSpPr>
          <p:nvPr>
            <p:ph type="pic" sz="quarter" idx="12"/>
          </p:nvPr>
        </p:nvSpPr>
        <p:spPr>
          <a:xfrm>
            <a:off x="8254334" y="2418889"/>
            <a:ext cx="2399430" cy="2056478"/>
          </a:xfrm>
          <a:prstGeom prst="rect">
            <a:avLst/>
          </a:prstGeom>
          <a:solidFill>
            <a:schemeClr val="bg1">
              <a:lumMod val="95000"/>
            </a:schemeClr>
          </a:solidFill>
        </p:spPr>
        <p:txBody>
          <a:bodyPr>
            <a:normAutofit/>
          </a:bodyPr>
          <a:lstStyle>
            <a:lvl1pPr>
              <a:defRPr sz="1400"/>
            </a:lvl1pPr>
          </a:lstStyle>
          <a:p>
            <a:endParaRPr lang="en-US"/>
          </a:p>
        </p:txBody>
      </p:sp>
      <p:sp>
        <p:nvSpPr>
          <p:cNvPr id="10" name="Picture Placeholder 8"/>
          <p:cNvSpPr>
            <a:spLocks noGrp="1"/>
          </p:cNvSpPr>
          <p:nvPr>
            <p:ph type="pic" sz="quarter" idx="10"/>
          </p:nvPr>
        </p:nvSpPr>
        <p:spPr>
          <a:xfrm>
            <a:off x="1577353" y="2418889"/>
            <a:ext cx="2399430" cy="2056478"/>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8_Placeholder">
    <p:spTree>
      <p:nvGrpSpPr>
        <p:cNvPr id="1" name=""/>
        <p:cNvGrpSpPr/>
        <p:nvPr/>
      </p:nvGrpSpPr>
      <p:grpSpPr>
        <a:xfrm>
          <a:off x="0" y="0"/>
          <a:ext cx="0" cy="0"/>
          <a:chOff x="0" y="0"/>
          <a:chExt cx="0" cy="0"/>
        </a:xfrm>
      </p:grpSpPr>
      <p:sp>
        <p:nvSpPr>
          <p:cNvPr id="17" name="Picture Placeholder 2"/>
          <p:cNvSpPr>
            <a:spLocks noGrp="1"/>
          </p:cNvSpPr>
          <p:nvPr>
            <p:ph type="pic" sz="quarter" idx="29"/>
          </p:nvPr>
        </p:nvSpPr>
        <p:spPr>
          <a:xfrm>
            <a:off x="0" y="0"/>
            <a:ext cx="4064000" cy="3429000"/>
          </a:xfrm>
          <a:prstGeom prst="rect">
            <a:avLst/>
          </a:prstGeom>
          <a:solidFill>
            <a:schemeClr val="bg1">
              <a:lumMod val="95000"/>
            </a:schemeClr>
          </a:solidFill>
        </p:spPr>
        <p:txBody>
          <a:bodyPr>
            <a:normAutofit/>
          </a:bodyPr>
          <a:lstStyle>
            <a:lvl1pPr>
              <a:defRPr sz="1400"/>
            </a:lvl1pPr>
          </a:lstStyle>
          <a:p>
            <a:endParaRPr lang="en-US"/>
          </a:p>
        </p:txBody>
      </p:sp>
      <p:sp>
        <p:nvSpPr>
          <p:cNvPr id="21" name="Picture Placeholder 2"/>
          <p:cNvSpPr>
            <a:spLocks noGrp="1"/>
          </p:cNvSpPr>
          <p:nvPr>
            <p:ph type="pic" sz="quarter" idx="31"/>
          </p:nvPr>
        </p:nvSpPr>
        <p:spPr>
          <a:xfrm>
            <a:off x="8128000" y="0"/>
            <a:ext cx="4064000" cy="3429000"/>
          </a:xfrm>
          <a:prstGeom prst="rect">
            <a:avLst/>
          </a:prstGeom>
          <a:solidFill>
            <a:schemeClr val="bg1">
              <a:lumMod val="95000"/>
            </a:schemeClr>
          </a:solidFill>
        </p:spPr>
        <p:txBody>
          <a:bodyPr>
            <a:normAutofit/>
          </a:bodyPr>
          <a:lstStyle>
            <a:lvl1pPr>
              <a:defRPr sz="1400"/>
            </a:lvl1pPr>
          </a:lstStyle>
          <a:p>
            <a:endParaRPr lang="en-US"/>
          </a:p>
        </p:txBody>
      </p:sp>
      <p:sp>
        <p:nvSpPr>
          <p:cNvPr id="25" name="Picture Placeholder 2"/>
          <p:cNvSpPr>
            <a:spLocks noGrp="1"/>
          </p:cNvSpPr>
          <p:nvPr>
            <p:ph type="pic" sz="quarter" idx="33"/>
          </p:nvPr>
        </p:nvSpPr>
        <p:spPr>
          <a:xfrm>
            <a:off x="4063999" y="3429000"/>
            <a:ext cx="4064000" cy="3429000"/>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0_Placeholder">
    <p:spTree>
      <p:nvGrpSpPr>
        <p:cNvPr id="1" name=""/>
        <p:cNvGrpSpPr/>
        <p:nvPr/>
      </p:nvGrpSpPr>
      <p:grpSpPr>
        <a:xfrm>
          <a:off x="0" y="0"/>
          <a:ext cx="0" cy="0"/>
          <a:chOff x="0" y="0"/>
          <a:chExt cx="0" cy="0"/>
        </a:xfrm>
      </p:grpSpPr>
      <p:sp>
        <p:nvSpPr>
          <p:cNvPr id="6" name="Picture Placeholder 21"/>
          <p:cNvSpPr>
            <a:spLocks noGrp="1"/>
          </p:cNvSpPr>
          <p:nvPr>
            <p:ph type="pic" sz="quarter" idx="20"/>
          </p:nvPr>
        </p:nvSpPr>
        <p:spPr>
          <a:xfrm>
            <a:off x="3046420" y="2657475"/>
            <a:ext cx="3046420" cy="2895600"/>
          </a:xfrm>
          <a:prstGeom prst="rect">
            <a:avLst/>
          </a:prstGeom>
        </p:spPr>
      </p:sp>
      <p:sp>
        <p:nvSpPr>
          <p:cNvPr id="7" name="Picture Placeholder 22"/>
          <p:cNvSpPr>
            <a:spLocks noGrp="1"/>
          </p:cNvSpPr>
          <p:nvPr>
            <p:ph type="pic" sz="quarter" idx="21"/>
          </p:nvPr>
        </p:nvSpPr>
        <p:spPr>
          <a:xfrm>
            <a:off x="6096000" y="2657475"/>
            <a:ext cx="3046420" cy="2895600"/>
          </a:xfrm>
          <a:prstGeom prst="rect">
            <a:avLst/>
          </a:prstGeom>
        </p:spPr>
      </p:sp>
      <p:sp>
        <p:nvSpPr>
          <p:cNvPr id="8" name="Picture Placeholder 23"/>
          <p:cNvSpPr>
            <a:spLocks noGrp="1"/>
          </p:cNvSpPr>
          <p:nvPr>
            <p:ph type="pic" sz="quarter" idx="22"/>
          </p:nvPr>
        </p:nvSpPr>
        <p:spPr>
          <a:xfrm>
            <a:off x="9142420" y="2657475"/>
            <a:ext cx="3046420" cy="2895600"/>
          </a:xfrm>
          <a:prstGeom prst="rect">
            <a:avLst/>
          </a:prstGeom>
        </p:spPr>
      </p:sp>
      <p:sp>
        <p:nvSpPr>
          <p:cNvPr id="9" name="Picture Placeholder 24"/>
          <p:cNvSpPr>
            <a:spLocks noGrp="1"/>
          </p:cNvSpPr>
          <p:nvPr>
            <p:ph type="pic" sz="quarter" idx="23"/>
          </p:nvPr>
        </p:nvSpPr>
        <p:spPr>
          <a:xfrm>
            <a:off x="0" y="2657475"/>
            <a:ext cx="3046420" cy="2895600"/>
          </a:xfrm>
          <a:prstGeom prst="rect">
            <a:avLst/>
          </a:prstGeom>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2_Blank">
    <p:spTree>
      <p:nvGrpSpPr>
        <p:cNvPr id="1" name=""/>
        <p:cNvGrpSpPr/>
        <p:nvPr/>
      </p:nvGrpSpPr>
      <p:grpSpPr>
        <a:xfrm>
          <a:off x="0" y="0"/>
          <a:ext cx="0" cy="0"/>
          <a:chOff x="0" y="0"/>
          <a:chExt cx="0" cy="0"/>
        </a:xfrm>
      </p:grpSpPr>
      <p:sp>
        <p:nvSpPr>
          <p:cNvPr id="6" name="Picture Placeholder 17"/>
          <p:cNvSpPr>
            <a:spLocks noGrp="1"/>
          </p:cNvSpPr>
          <p:nvPr>
            <p:ph type="pic" sz="quarter" idx="14"/>
          </p:nvPr>
        </p:nvSpPr>
        <p:spPr>
          <a:xfrm>
            <a:off x="1402735" y="2766554"/>
            <a:ext cx="4031978" cy="2263140"/>
          </a:xfrm>
          <a:prstGeom prst="rect">
            <a:avLst/>
          </a:prstGeom>
          <a:noFill/>
        </p:spPr>
        <p:txBody>
          <a:bodyPr rtlCol="0">
            <a:normAutofit/>
          </a:bodyPr>
          <a:lstStyle>
            <a:lvl1pPr marL="0" indent="0" algn="ctr">
              <a:buNone/>
              <a:defRPr sz="900" b="0" i="0">
                <a:solidFill>
                  <a:schemeClr val="bg1">
                    <a:lumMod val="75000"/>
                  </a:schemeClr>
                </a:solidFill>
                <a:latin typeface="Montserrat Light" panose="00000400000000000000" charset="0"/>
                <a:ea typeface="Montserrat Light" panose="00000400000000000000" charset="0"/>
                <a:cs typeface="Montserrat Light" panose="00000400000000000000" charset="0"/>
              </a:defRPr>
            </a:lvl1pPr>
          </a:lstStyle>
          <a:p>
            <a:pPr lvl="0"/>
            <a:endParaRPr lang="en-US" noProof="0"/>
          </a:p>
        </p:txBody>
      </p:sp>
      <p:sp>
        <p:nvSpPr>
          <p:cNvPr id="7" name="Picture Placeholder 17"/>
          <p:cNvSpPr>
            <a:spLocks noGrp="1"/>
          </p:cNvSpPr>
          <p:nvPr>
            <p:ph type="pic" sz="quarter" idx="16"/>
          </p:nvPr>
        </p:nvSpPr>
        <p:spPr>
          <a:xfrm>
            <a:off x="6731357" y="2766554"/>
            <a:ext cx="4031978" cy="2263140"/>
          </a:xfrm>
          <a:prstGeom prst="rect">
            <a:avLst/>
          </a:prstGeom>
          <a:noFill/>
        </p:spPr>
        <p:txBody>
          <a:bodyPr rtlCol="0">
            <a:normAutofit/>
          </a:bodyPr>
          <a:lstStyle>
            <a:lvl1pPr marL="0" indent="0" algn="ctr">
              <a:buNone/>
              <a:defRPr sz="900" b="0" i="0">
                <a:solidFill>
                  <a:schemeClr val="bg1">
                    <a:lumMod val="75000"/>
                  </a:schemeClr>
                </a:solidFill>
                <a:latin typeface="Montserrat Light" panose="00000400000000000000" charset="0"/>
                <a:ea typeface="Montserrat Light" panose="00000400000000000000" charset="0"/>
                <a:cs typeface="Montserrat Light" panose="00000400000000000000" charset="0"/>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hree Laptops">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5079339" y="3120250"/>
            <a:ext cx="2007133" cy="2608263"/>
          </a:xfrm>
          <a:prstGeom prst="rect">
            <a:avLst/>
          </a:prstGeom>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2_Placeholder">
    <p:spTree>
      <p:nvGrpSpPr>
        <p:cNvPr id="1" name=""/>
        <p:cNvGrpSpPr/>
        <p:nvPr/>
      </p:nvGrpSpPr>
      <p:grpSpPr>
        <a:xfrm>
          <a:off x="0" y="0"/>
          <a:ext cx="0" cy="0"/>
          <a:chOff x="0" y="0"/>
          <a:chExt cx="0" cy="0"/>
        </a:xfrm>
      </p:grpSpPr>
      <p:sp>
        <p:nvSpPr>
          <p:cNvPr id="18" name="Picture Placeholder 2"/>
          <p:cNvSpPr>
            <a:spLocks noGrp="1"/>
          </p:cNvSpPr>
          <p:nvPr>
            <p:ph type="pic" sz="quarter" idx="26"/>
          </p:nvPr>
        </p:nvSpPr>
        <p:spPr>
          <a:xfrm>
            <a:off x="0" y="0"/>
            <a:ext cx="6096000" cy="6858000"/>
          </a:xfrm>
          <a:prstGeom prst="rect">
            <a:avLst/>
          </a:prstGeom>
          <a:solidFill>
            <a:schemeClr val="bg1">
              <a:lumMod val="95000"/>
            </a:schemeClr>
          </a:solidFill>
        </p:spPr>
        <p:txBody>
          <a:bodyPr>
            <a:normAutofit/>
          </a:bodyPr>
          <a:lstStyle>
            <a:lvl1pPr>
              <a:defRPr sz="1400"/>
            </a:lvl1pPr>
          </a:lstStyle>
          <a:p>
            <a:endParaRPr lang="en-US"/>
          </a:p>
        </p:txBody>
      </p:sp>
      <p:sp>
        <p:nvSpPr>
          <p:cNvPr id="23" name="Picture Placeholder 2"/>
          <p:cNvSpPr>
            <a:spLocks noGrp="1"/>
          </p:cNvSpPr>
          <p:nvPr>
            <p:ph type="pic" sz="quarter" idx="28"/>
          </p:nvPr>
        </p:nvSpPr>
        <p:spPr>
          <a:xfrm>
            <a:off x="6096000" y="0"/>
            <a:ext cx="6096000" cy="6858000"/>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esponsive Design">
    <p:spTree>
      <p:nvGrpSpPr>
        <p:cNvPr id="1" name=""/>
        <p:cNvGrpSpPr/>
        <p:nvPr/>
      </p:nvGrpSpPr>
      <p:grpSpPr>
        <a:xfrm>
          <a:off x="0" y="0"/>
          <a:ext cx="0" cy="0"/>
          <a:chOff x="0" y="0"/>
          <a:chExt cx="0" cy="0"/>
        </a:xfrm>
      </p:grpSpPr>
      <p:sp>
        <p:nvSpPr>
          <p:cNvPr id="25" name="任意多边形: 形状 24"/>
          <p:cNvSpPr>
            <a:spLocks noGrp="1"/>
          </p:cNvSpPr>
          <p:nvPr>
            <p:ph type="pic" sz="quarter" idx="13"/>
          </p:nvPr>
        </p:nvSpPr>
        <p:spPr>
          <a:xfrm>
            <a:off x="7094411" y="3367314"/>
            <a:ext cx="2106975" cy="1338004"/>
          </a:xfrm>
          <a:custGeom>
            <a:avLst/>
            <a:gdLst>
              <a:gd name="connsiteX0" fmla="*/ 0 w 2106975"/>
              <a:gd name="connsiteY0" fmla="*/ 0 h 1338004"/>
              <a:gd name="connsiteX1" fmla="*/ 2106975 w 2106975"/>
              <a:gd name="connsiteY1" fmla="*/ 0 h 1338004"/>
              <a:gd name="connsiteX2" fmla="*/ 2106975 w 2106975"/>
              <a:gd name="connsiteY2" fmla="*/ 1338004 h 1338004"/>
              <a:gd name="connsiteX3" fmla="*/ 0 w 2106975"/>
              <a:gd name="connsiteY3" fmla="*/ 1338004 h 1338004"/>
            </a:gdLst>
            <a:ahLst/>
            <a:cxnLst>
              <a:cxn ang="0">
                <a:pos x="connsiteX0" y="connsiteY0"/>
              </a:cxn>
              <a:cxn ang="0">
                <a:pos x="connsiteX1" y="connsiteY1"/>
              </a:cxn>
              <a:cxn ang="0">
                <a:pos x="connsiteX2" y="connsiteY2"/>
              </a:cxn>
              <a:cxn ang="0">
                <a:pos x="connsiteX3" y="connsiteY3"/>
              </a:cxn>
            </a:cxnLst>
            <a:rect l="l" t="t" r="r" b="b"/>
            <a:pathLst>
              <a:path w="2106975" h="1338004">
                <a:moveTo>
                  <a:pt x="0" y="0"/>
                </a:moveTo>
                <a:lnTo>
                  <a:pt x="2106975" y="0"/>
                </a:lnTo>
                <a:lnTo>
                  <a:pt x="2106975" y="1338004"/>
                </a:lnTo>
                <a:lnTo>
                  <a:pt x="0" y="1338004"/>
                </a:lnTo>
                <a:close/>
              </a:path>
            </a:pathLst>
          </a:custGeom>
        </p:spPr>
        <p:txBody>
          <a:bodyPr wrap="square">
            <a:noAutofit/>
          </a:bodyPr>
          <a:lstStyle>
            <a:lvl1pPr>
              <a:defRPr sz="1400"/>
            </a:lvl1pPr>
          </a:lstStyle>
          <a:p>
            <a:endParaRPr lang="zh-CN" altLang="en-US"/>
          </a:p>
        </p:txBody>
      </p:sp>
      <p:sp>
        <p:nvSpPr>
          <p:cNvPr id="23" name="任意多边形: 形状 22"/>
          <p:cNvSpPr>
            <a:spLocks noGrp="1"/>
          </p:cNvSpPr>
          <p:nvPr>
            <p:ph type="pic" sz="quarter" idx="12"/>
          </p:nvPr>
        </p:nvSpPr>
        <p:spPr>
          <a:xfrm>
            <a:off x="4224534" y="2060657"/>
            <a:ext cx="3329366" cy="1870006"/>
          </a:xfrm>
          <a:custGeom>
            <a:avLst/>
            <a:gdLst>
              <a:gd name="connsiteX0" fmla="*/ 0 w 3329366"/>
              <a:gd name="connsiteY0" fmla="*/ 0 h 1870006"/>
              <a:gd name="connsiteX1" fmla="*/ 3329366 w 3329366"/>
              <a:gd name="connsiteY1" fmla="*/ 0 h 1870006"/>
              <a:gd name="connsiteX2" fmla="*/ 3329366 w 3329366"/>
              <a:gd name="connsiteY2" fmla="*/ 1870006 h 1870006"/>
              <a:gd name="connsiteX3" fmla="*/ 0 w 3329366"/>
              <a:gd name="connsiteY3" fmla="*/ 1870006 h 1870006"/>
            </a:gdLst>
            <a:ahLst/>
            <a:cxnLst>
              <a:cxn ang="0">
                <a:pos x="connsiteX0" y="connsiteY0"/>
              </a:cxn>
              <a:cxn ang="0">
                <a:pos x="connsiteX1" y="connsiteY1"/>
              </a:cxn>
              <a:cxn ang="0">
                <a:pos x="connsiteX2" y="connsiteY2"/>
              </a:cxn>
              <a:cxn ang="0">
                <a:pos x="connsiteX3" y="connsiteY3"/>
              </a:cxn>
            </a:cxnLst>
            <a:rect l="l" t="t" r="r" b="b"/>
            <a:pathLst>
              <a:path w="3329366" h="1870006">
                <a:moveTo>
                  <a:pt x="0" y="0"/>
                </a:moveTo>
                <a:lnTo>
                  <a:pt x="3329366" y="0"/>
                </a:lnTo>
                <a:lnTo>
                  <a:pt x="3329366" y="1870006"/>
                </a:lnTo>
                <a:lnTo>
                  <a:pt x="0" y="1870006"/>
                </a:lnTo>
                <a:close/>
              </a:path>
            </a:pathLst>
          </a:custGeom>
        </p:spPr>
        <p:txBody>
          <a:bodyPr wrap="square">
            <a:noAutofit/>
          </a:bodyPr>
          <a:lstStyle>
            <a:lvl1pPr>
              <a:defRPr sz="1400"/>
            </a:lvl1pPr>
          </a:lstStyle>
          <a:p>
            <a:endParaRPr lang="zh-CN" altLang="en-US"/>
          </a:p>
        </p:txBody>
      </p:sp>
      <p:sp>
        <p:nvSpPr>
          <p:cNvPr id="21" name="任意多边形: 形状 20"/>
          <p:cNvSpPr>
            <a:spLocks noGrp="1"/>
          </p:cNvSpPr>
          <p:nvPr>
            <p:ph type="pic" sz="quarter" idx="11"/>
          </p:nvPr>
        </p:nvSpPr>
        <p:spPr>
          <a:xfrm>
            <a:off x="3350325" y="3275865"/>
            <a:ext cx="1078446" cy="1442198"/>
          </a:xfrm>
          <a:custGeom>
            <a:avLst/>
            <a:gdLst>
              <a:gd name="connsiteX0" fmla="*/ 0 w 1078446"/>
              <a:gd name="connsiteY0" fmla="*/ 0 h 1442198"/>
              <a:gd name="connsiteX1" fmla="*/ 1078446 w 1078446"/>
              <a:gd name="connsiteY1" fmla="*/ 0 h 1442198"/>
              <a:gd name="connsiteX2" fmla="*/ 1078446 w 1078446"/>
              <a:gd name="connsiteY2" fmla="*/ 1442198 h 1442198"/>
              <a:gd name="connsiteX3" fmla="*/ 0 w 1078446"/>
              <a:gd name="connsiteY3" fmla="*/ 1442198 h 1442198"/>
            </a:gdLst>
            <a:ahLst/>
            <a:cxnLst>
              <a:cxn ang="0">
                <a:pos x="connsiteX0" y="connsiteY0"/>
              </a:cxn>
              <a:cxn ang="0">
                <a:pos x="connsiteX1" y="connsiteY1"/>
              </a:cxn>
              <a:cxn ang="0">
                <a:pos x="connsiteX2" y="connsiteY2"/>
              </a:cxn>
              <a:cxn ang="0">
                <a:pos x="connsiteX3" y="connsiteY3"/>
              </a:cxn>
            </a:cxnLst>
            <a:rect l="l" t="t" r="r" b="b"/>
            <a:pathLst>
              <a:path w="1078446" h="1442198">
                <a:moveTo>
                  <a:pt x="0" y="0"/>
                </a:moveTo>
                <a:lnTo>
                  <a:pt x="1078446" y="0"/>
                </a:lnTo>
                <a:lnTo>
                  <a:pt x="1078446" y="1442198"/>
                </a:lnTo>
                <a:lnTo>
                  <a:pt x="0" y="1442198"/>
                </a:lnTo>
                <a:close/>
              </a:path>
            </a:pathLst>
          </a:custGeom>
        </p:spPr>
        <p:txBody>
          <a:bodyPr wrap="square">
            <a:noAutofit/>
          </a:bodyPr>
          <a:lstStyle>
            <a:lvl1pPr>
              <a:defRPr sz="1400"/>
            </a:lvl1pPr>
          </a:lstStyle>
          <a:p>
            <a:endParaRPr lang="zh-CN" altLang="en-US"/>
          </a:p>
        </p:txBody>
      </p:sp>
      <p:sp>
        <p:nvSpPr>
          <p:cNvPr id="19" name="任意多边形: 形状 18"/>
          <p:cNvSpPr>
            <a:spLocks noGrp="1"/>
          </p:cNvSpPr>
          <p:nvPr>
            <p:ph type="pic" sz="quarter" idx="10"/>
          </p:nvPr>
        </p:nvSpPr>
        <p:spPr>
          <a:xfrm>
            <a:off x="2663953" y="3870203"/>
            <a:ext cx="481433" cy="884991"/>
          </a:xfrm>
          <a:custGeom>
            <a:avLst/>
            <a:gdLst>
              <a:gd name="connsiteX0" fmla="*/ 0 w 481433"/>
              <a:gd name="connsiteY0" fmla="*/ 0 h 884991"/>
              <a:gd name="connsiteX1" fmla="*/ 481433 w 481433"/>
              <a:gd name="connsiteY1" fmla="*/ 0 h 884991"/>
              <a:gd name="connsiteX2" fmla="*/ 481433 w 481433"/>
              <a:gd name="connsiteY2" fmla="*/ 884991 h 884991"/>
              <a:gd name="connsiteX3" fmla="*/ 0 w 481433"/>
              <a:gd name="connsiteY3" fmla="*/ 884991 h 884991"/>
            </a:gdLst>
            <a:ahLst/>
            <a:cxnLst>
              <a:cxn ang="0">
                <a:pos x="connsiteX0" y="connsiteY0"/>
              </a:cxn>
              <a:cxn ang="0">
                <a:pos x="connsiteX1" y="connsiteY1"/>
              </a:cxn>
              <a:cxn ang="0">
                <a:pos x="connsiteX2" y="connsiteY2"/>
              </a:cxn>
              <a:cxn ang="0">
                <a:pos x="connsiteX3" y="connsiteY3"/>
              </a:cxn>
            </a:cxnLst>
            <a:rect l="l" t="t" r="r" b="b"/>
            <a:pathLst>
              <a:path w="481433" h="884991">
                <a:moveTo>
                  <a:pt x="0" y="0"/>
                </a:moveTo>
                <a:lnTo>
                  <a:pt x="481433" y="0"/>
                </a:lnTo>
                <a:lnTo>
                  <a:pt x="481433" y="884991"/>
                </a:lnTo>
                <a:lnTo>
                  <a:pt x="0" y="884991"/>
                </a:lnTo>
                <a:close/>
              </a:path>
            </a:pathLst>
          </a:custGeom>
        </p:spPr>
        <p:txBody>
          <a:bodyPr wrap="square">
            <a:noAutofit/>
          </a:bodyPr>
          <a:lstStyle>
            <a:lvl1pPr>
              <a:defRPr sz="1400"/>
            </a:lvl1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8231375">
            <a:off x="2057400" y="-529674"/>
            <a:ext cx="8077200" cy="791734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235569">
            <a:off x="1034716" y="1655146"/>
            <a:ext cx="3619338" cy="354770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122488">
            <a:off x="5036060" y="1384206"/>
            <a:ext cx="2100678" cy="205910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Placeholder">
    <p:spTree>
      <p:nvGrpSpPr>
        <p:cNvPr id="1" name=""/>
        <p:cNvGrpSpPr/>
        <p:nvPr/>
      </p:nvGrpSpPr>
      <p:grpSpPr>
        <a:xfrm>
          <a:off x="0" y="0"/>
          <a:ext cx="0" cy="0"/>
          <a:chOff x="0" y="0"/>
          <a:chExt cx="0" cy="0"/>
        </a:xfrm>
      </p:grpSpPr>
      <p:sp>
        <p:nvSpPr>
          <p:cNvPr id="8" name="Picture Placeholder 2"/>
          <p:cNvSpPr>
            <a:spLocks noGrp="1"/>
          </p:cNvSpPr>
          <p:nvPr>
            <p:ph type="pic" sz="quarter" idx="25"/>
          </p:nvPr>
        </p:nvSpPr>
        <p:spPr>
          <a:xfrm>
            <a:off x="3048795" y="2034988"/>
            <a:ext cx="1940142" cy="2631472"/>
          </a:xfrm>
          <a:prstGeom prst="rect">
            <a:avLst/>
          </a:prstGeom>
          <a:solidFill>
            <a:schemeClr val="bg1">
              <a:lumMod val="95000"/>
            </a:schemeClr>
          </a:solidFill>
        </p:spPr>
        <p:txBody>
          <a:bodyPr>
            <a:normAutofit/>
          </a:bodyPr>
          <a:lstStyle>
            <a:lvl1pPr>
              <a:defRPr sz="1400"/>
            </a:lvl1pPr>
          </a:lstStyle>
          <a:p>
            <a:endParaRPr lang="en-US"/>
          </a:p>
        </p:txBody>
      </p:sp>
      <p:sp>
        <p:nvSpPr>
          <p:cNvPr id="14" name="Picture Placeholder 2"/>
          <p:cNvSpPr>
            <a:spLocks noGrp="1"/>
          </p:cNvSpPr>
          <p:nvPr>
            <p:ph type="pic" sz="quarter" idx="24"/>
          </p:nvPr>
        </p:nvSpPr>
        <p:spPr>
          <a:xfrm>
            <a:off x="956213" y="2034988"/>
            <a:ext cx="1940142" cy="2631472"/>
          </a:xfrm>
          <a:prstGeom prst="rect">
            <a:avLst/>
          </a:prstGeom>
          <a:solidFill>
            <a:schemeClr val="bg1">
              <a:lumMod val="95000"/>
            </a:schemeClr>
          </a:solidFill>
        </p:spPr>
        <p:txBody>
          <a:bodyPr>
            <a:normAutofit/>
          </a:bodyPr>
          <a:lstStyle>
            <a:lvl1pPr>
              <a:defRPr sz="1400"/>
            </a:lvl1pPr>
          </a:lstStyle>
          <a:p>
            <a:endParaRPr lang="en-US"/>
          </a:p>
        </p:txBody>
      </p:sp>
      <p:sp>
        <p:nvSpPr>
          <p:cNvPr id="9" name="Picture Placeholder 2"/>
          <p:cNvSpPr>
            <a:spLocks noGrp="1"/>
          </p:cNvSpPr>
          <p:nvPr>
            <p:ph type="pic" sz="quarter" idx="26"/>
          </p:nvPr>
        </p:nvSpPr>
        <p:spPr>
          <a:xfrm>
            <a:off x="5141376" y="2034988"/>
            <a:ext cx="1940142" cy="2631472"/>
          </a:xfrm>
          <a:prstGeom prst="rect">
            <a:avLst/>
          </a:prstGeom>
          <a:solidFill>
            <a:schemeClr val="bg1">
              <a:lumMod val="95000"/>
            </a:schemeClr>
          </a:solidFill>
        </p:spPr>
        <p:txBody>
          <a:bodyPr>
            <a:normAutofit/>
          </a:bodyPr>
          <a:lstStyle>
            <a:lvl1pPr>
              <a:defRPr sz="1400"/>
            </a:lvl1pPr>
          </a:lstStyle>
          <a:p>
            <a:endParaRPr lang="en-US"/>
          </a:p>
        </p:txBody>
      </p:sp>
      <p:sp>
        <p:nvSpPr>
          <p:cNvPr id="10" name="Picture Placeholder 2"/>
          <p:cNvSpPr>
            <a:spLocks noGrp="1"/>
          </p:cNvSpPr>
          <p:nvPr>
            <p:ph type="pic" sz="quarter" idx="27"/>
          </p:nvPr>
        </p:nvSpPr>
        <p:spPr>
          <a:xfrm>
            <a:off x="7233957" y="2034988"/>
            <a:ext cx="1940142" cy="2631472"/>
          </a:xfrm>
          <a:prstGeom prst="rect">
            <a:avLst/>
          </a:prstGeom>
          <a:solidFill>
            <a:schemeClr val="bg1">
              <a:lumMod val="95000"/>
            </a:schemeClr>
          </a:solidFill>
        </p:spPr>
        <p:txBody>
          <a:bodyPr>
            <a:normAutofit/>
          </a:bodyPr>
          <a:lstStyle>
            <a:lvl1pPr>
              <a:defRPr sz="1400"/>
            </a:lvl1pPr>
          </a:lstStyle>
          <a:p>
            <a:endParaRPr lang="en-US"/>
          </a:p>
        </p:txBody>
      </p:sp>
      <p:sp>
        <p:nvSpPr>
          <p:cNvPr id="11" name="Picture Placeholder 2"/>
          <p:cNvSpPr>
            <a:spLocks noGrp="1"/>
          </p:cNvSpPr>
          <p:nvPr>
            <p:ph type="pic" sz="quarter" idx="28"/>
          </p:nvPr>
        </p:nvSpPr>
        <p:spPr>
          <a:xfrm>
            <a:off x="9326539" y="2034988"/>
            <a:ext cx="1940142" cy="2631472"/>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Big Image Placeholder">
    <p:spTree>
      <p:nvGrpSpPr>
        <p:cNvPr id="1" name=""/>
        <p:cNvGrpSpPr/>
        <p:nvPr/>
      </p:nvGrpSpPr>
      <p:grpSpPr>
        <a:xfrm>
          <a:off x="0" y="0"/>
          <a:ext cx="0" cy="0"/>
          <a:chOff x="0" y="0"/>
          <a:chExt cx="0" cy="0"/>
        </a:xfrm>
      </p:grpSpPr>
      <p:sp>
        <p:nvSpPr>
          <p:cNvPr id="12" name="Picture Placeholder 2"/>
          <p:cNvSpPr>
            <a:spLocks noGrp="1"/>
          </p:cNvSpPr>
          <p:nvPr>
            <p:ph type="pic" sz="quarter" idx="20"/>
          </p:nvPr>
        </p:nvSpPr>
        <p:spPr>
          <a:xfrm>
            <a:off x="5102420" y="2571901"/>
            <a:ext cx="1952753" cy="3486000"/>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6" Type="http://schemas.openxmlformats.org/officeDocument/2006/relationships/theme" Target="../theme/theme3.xml"/><Relationship Id="rId15" Type="http://schemas.openxmlformats.org/officeDocument/2006/relationships/image" Target="../media/image4.png"/><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41B3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228600" rtl="0" eaLnBrk="1" latinLnBrk="0" hangingPunct="1">
        <a:spcBef>
          <a:spcPct val="0"/>
        </a:spcBef>
        <a:buNone/>
        <a:defRPr sz="2200" kern="1200">
          <a:solidFill>
            <a:schemeClr val="tx1"/>
          </a:solidFill>
          <a:latin typeface="Lato Regular"/>
          <a:ea typeface="+mj-ea"/>
          <a:cs typeface="Lato Regular"/>
        </a:defRPr>
      </a:lvl1pPr>
    </p:titleStyle>
    <p:bodyStyle>
      <a:lvl1pPr marL="171450" indent="-171450" algn="l" defTabSz="228600" rtl="0" eaLnBrk="1" latinLnBrk="0" hangingPunct="1">
        <a:spcBef>
          <a:spcPct val="20000"/>
        </a:spcBef>
        <a:buFont typeface="Arial" panose="020B0604020202020204"/>
        <a:buChar char="•"/>
        <a:defRPr sz="1600" kern="1200">
          <a:solidFill>
            <a:schemeClr val="tx1"/>
          </a:solidFill>
          <a:latin typeface="Lato Regular"/>
          <a:ea typeface="+mn-ea"/>
          <a:cs typeface="Lato Regular"/>
        </a:defRPr>
      </a:lvl1pPr>
      <a:lvl2pPr marL="371475" indent="-142875" algn="l" defTabSz="228600" rtl="0" eaLnBrk="1" latinLnBrk="0" hangingPunct="1">
        <a:spcBef>
          <a:spcPct val="20000"/>
        </a:spcBef>
        <a:buFont typeface="Arial" panose="020B0604020202020204"/>
        <a:buChar char="–"/>
        <a:defRPr sz="1400" kern="1200">
          <a:solidFill>
            <a:schemeClr val="tx1"/>
          </a:solidFill>
          <a:latin typeface="Lato Regular"/>
          <a:ea typeface="+mn-ea"/>
          <a:cs typeface="Lato Regular"/>
        </a:defRPr>
      </a:lvl2pPr>
      <a:lvl3pPr marL="571500" indent="-114300" algn="l" defTabSz="228600" rtl="0" eaLnBrk="1" latinLnBrk="0" hangingPunct="1">
        <a:spcBef>
          <a:spcPct val="20000"/>
        </a:spcBef>
        <a:buFont typeface="Arial" panose="020B0604020202020204"/>
        <a:buChar char="•"/>
        <a:defRPr sz="1200" kern="1200">
          <a:solidFill>
            <a:schemeClr val="tx1"/>
          </a:solidFill>
          <a:latin typeface="Lato Regular"/>
          <a:ea typeface="+mn-ea"/>
          <a:cs typeface="Lato Regular"/>
        </a:defRPr>
      </a:lvl3pPr>
      <a:lvl4pPr marL="800100" indent="-114300" algn="l" defTabSz="228600" rtl="0" eaLnBrk="1" latinLnBrk="0" hangingPunct="1">
        <a:spcBef>
          <a:spcPct val="20000"/>
        </a:spcBef>
        <a:buFont typeface="Arial" panose="020B0604020202020204"/>
        <a:buChar char="–"/>
        <a:defRPr sz="1000" kern="1200">
          <a:solidFill>
            <a:schemeClr val="tx1"/>
          </a:solidFill>
          <a:latin typeface="Lato Regular"/>
          <a:ea typeface="+mn-ea"/>
          <a:cs typeface="Lato Regular"/>
        </a:defRPr>
      </a:lvl4pPr>
      <a:lvl5pPr marL="1028700" indent="-114300" algn="l" defTabSz="228600" rtl="0" eaLnBrk="1" latinLnBrk="0" hangingPunct="1">
        <a:spcBef>
          <a:spcPct val="20000"/>
        </a:spcBef>
        <a:buFont typeface="Arial" panose="020B0604020202020204"/>
        <a:buChar char="»"/>
        <a:defRPr sz="1000" kern="1200">
          <a:solidFill>
            <a:schemeClr val="tx1"/>
          </a:solidFill>
          <a:latin typeface="Lato Regular"/>
          <a:ea typeface="+mn-ea"/>
          <a:cs typeface="Lato Regular"/>
        </a:defRPr>
      </a:lvl5pPr>
      <a:lvl6pPr marL="1257300" indent="-114300" algn="l" defTabSz="228600" rtl="0" eaLnBrk="1" latinLnBrk="0" hangingPunct="1">
        <a:spcBef>
          <a:spcPct val="20000"/>
        </a:spcBef>
        <a:buFont typeface="Arial" panose="020B0604020202020204"/>
        <a:buChar char="•"/>
        <a:defRPr sz="1000" kern="1200">
          <a:solidFill>
            <a:schemeClr val="tx1"/>
          </a:solidFill>
          <a:latin typeface="+mn-lt"/>
          <a:ea typeface="+mn-ea"/>
          <a:cs typeface="+mn-cs"/>
        </a:defRPr>
      </a:lvl6pPr>
      <a:lvl7pPr marL="1485900" indent="-114300" algn="l" defTabSz="228600" rtl="0" eaLnBrk="1" latinLnBrk="0" hangingPunct="1">
        <a:spcBef>
          <a:spcPct val="20000"/>
        </a:spcBef>
        <a:buFont typeface="Arial" panose="020B0604020202020204"/>
        <a:buChar char="•"/>
        <a:defRPr sz="1000" kern="1200">
          <a:solidFill>
            <a:schemeClr val="tx1"/>
          </a:solidFill>
          <a:latin typeface="+mn-lt"/>
          <a:ea typeface="+mn-ea"/>
          <a:cs typeface="+mn-cs"/>
        </a:defRPr>
      </a:lvl7pPr>
      <a:lvl8pPr marL="1714500" indent="-114300" algn="l" defTabSz="228600" rtl="0" eaLnBrk="1" latinLnBrk="0" hangingPunct="1">
        <a:spcBef>
          <a:spcPct val="20000"/>
        </a:spcBef>
        <a:buFont typeface="Arial" panose="020B0604020202020204"/>
        <a:buChar char="•"/>
        <a:defRPr sz="1000" kern="1200">
          <a:solidFill>
            <a:schemeClr val="tx1"/>
          </a:solidFill>
          <a:latin typeface="+mn-lt"/>
          <a:ea typeface="+mn-ea"/>
          <a:cs typeface="+mn-cs"/>
        </a:defRPr>
      </a:lvl8pPr>
      <a:lvl9pPr marL="1943100" indent="-114300" algn="l" defTabSz="228600" rtl="0" eaLnBrk="1" latinLnBrk="0" hangingPunct="1">
        <a:spcBef>
          <a:spcPct val="20000"/>
        </a:spcBef>
        <a:buFont typeface="Arial" panose="020B0604020202020204"/>
        <a:buChar char="•"/>
        <a:defRPr sz="1000" kern="1200">
          <a:solidFill>
            <a:schemeClr val="tx1"/>
          </a:solidFill>
          <a:latin typeface="+mn-lt"/>
          <a:ea typeface="+mn-ea"/>
          <a:cs typeface="+mn-cs"/>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rot="10800000">
            <a:off x="-806873" y="-790904"/>
            <a:ext cx="1613746" cy="1581808"/>
          </a:xfrm>
          <a:prstGeom prst="rect">
            <a:avLst/>
          </a:prstGeom>
        </p:spPr>
      </p:pic>
      <p:pic>
        <p:nvPicPr>
          <p:cNvPr id="3" name="图片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rot="10800000">
            <a:off x="11385127" y="6067096"/>
            <a:ext cx="1613746" cy="1581808"/>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Lst>
  <p:hf hdr="0" ftr="0" dt="0"/>
  <p:txStyles>
    <p:titleStyle>
      <a:lvl1pPr algn="l" defTabSz="913765" rtl="0" eaLnBrk="1" latinLnBrk="0" hangingPunct="1">
        <a:lnSpc>
          <a:spcPct val="90000"/>
        </a:lnSpc>
        <a:spcBef>
          <a:spcPct val="0"/>
        </a:spcBef>
        <a:buNone/>
        <a:defRPr lang="en-US" sz="3000" kern="1200">
          <a:solidFill>
            <a:schemeClr val="tx1"/>
          </a:solidFill>
          <a:latin typeface="Montserrat Hairline" charset="0"/>
          <a:ea typeface="Montserrat Hairline" charset="0"/>
          <a:cs typeface="Montserrat Hairline" charset="0"/>
        </a:defRPr>
      </a:lvl1pPr>
    </p:titleStyle>
    <p:bodyStyle>
      <a:lvl1pPr marL="0" indent="0" algn="l" defTabSz="913765" rtl="0" eaLnBrk="1" latinLnBrk="0" hangingPunct="1">
        <a:lnSpc>
          <a:spcPct val="90000"/>
        </a:lnSpc>
        <a:spcBef>
          <a:spcPts val="1000"/>
        </a:spcBef>
        <a:buFont typeface="Arial" panose="020B0604020202020204" pitchFamily="34" charset="0"/>
        <a:buNone/>
        <a:defRPr lang="en-US" sz="2400" kern="1200" dirty="0" smtClean="0">
          <a:solidFill>
            <a:schemeClr val="tx1"/>
          </a:solidFill>
          <a:effectLst/>
          <a:latin typeface="Montserrat Hairline" charset="0"/>
          <a:ea typeface="Montserrat Hairline" charset="0"/>
          <a:cs typeface="Montserrat Hairline" charset="0"/>
        </a:defRPr>
      </a:lvl1pPr>
      <a:lvl2pPr marL="457200" indent="0" algn="l" defTabSz="913765" rtl="0" eaLnBrk="1" latinLnBrk="0" hangingPunct="1">
        <a:lnSpc>
          <a:spcPct val="90000"/>
        </a:lnSpc>
        <a:spcBef>
          <a:spcPts val="500"/>
        </a:spcBef>
        <a:buFont typeface="Arial" panose="020B0604020202020204" pitchFamily="34" charset="0"/>
        <a:buNone/>
        <a:defRPr lang="en-US" sz="2000" kern="1200" dirty="0" smtClean="0">
          <a:solidFill>
            <a:schemeClr val="tx1"/>
          </a:solidFill>
          <a:effectLst/>
          <a:latin typeface="Montserrat Hairline" charset="0"/>
          <a:ea typeface="Montserrat Hairline" charset="0"/>
          <a:cs typeface="Montserrat Hairline" charset="0"/>
        </a:defRPr>
      </a:lvl2pPr>
      <a:lvl3pPr marL="914400" indent="0" algn="l" defTabSz="913765" rtl="0" eaLnBrk="1" latinLnBrk="0" hangingPunct="1">
        <a:lnSpc>
          <a:spcPct val="90000"/>
        </a:lnSpc>
        <a:spcBef>
          <a:spcPts val="500"/>
        </a:spcBef>
        <a:buFont typeface="Arial" panose="020B0604020202020204" pitchFamily="34" charset="0"/>
        <a:buNone/>
        <a:defRPr lang="en-US" sz="1800" kern="1200" dirty="0" smtClean="0">
          <a:solidFill>
            <a:schemeClr val="tx1"/>
          </a:solidFill>
          <a:effectLst/>
          <a:latin typeface="Montserrat Hairline" charset="0"/>
          <a:ea typeface="Montserrat Hairline" charset="0"/>
          <a:cs typeface="Montserrat Hairline" charset="0"/>
        </a:defRPr>
      </a:lvl3pPr>
      <a:lvl4pPr marL="1371600" indent="0" algn="l" defTabSz="913765" rtl="0" eaLnBrk="1" latinLnBrk="0" hangingPunct="1">
        <a:lnSpc>
          <a:spcPct val="90000"/>
        </a:lnSpc>
        <a:spcBef>
          <a:spcPts val="500"/>
        </a:spcBef>
        <a:buFont typeface="Arial" panose="020B0604020202020204" pitchFamily="34" charset="0"/>
        <a:buNone/>
        <a:defRPr lang="en-US" sz="1600" kern="1200" dirty="0" smtClean="0">
          <a:solidFill>
            <a:schemeClr val="tx1"/>
          </a:solidFill>
          <a:effectLst/>
          <a:latin typeface="Montserrat Hairline" charset="0"/>
          <a:ea typeface="Montserrat Hairline" charset="0"/>
          <a:cs typeface="Montserrat Hairline" charset="0"/>
        </a:defRPr>
      </a:lvl4pPr>
      <a:lvl5pPr marL="1828165" indent="0" algn="l" defTabSz="913765" rtl="0" eaLnBrk="1" latinLnBrk="0" hangingPunct="1">
        <a:lnSpc>
          <a:spcPct val="90000"/>
        </a:lnSpc>
        <a:spcBef>
          <a:spcPts val="500"/>
        </a:spcBef>
        <a:buFont typeface="Arial" panose="020B0604020202020204" pitchFamily="34" charset="0"/>
        <a:buNone/>
        <a:defRPr lang="en-US" sz="1600" kern="1200" dirty="0">
          <a:solidFill>
            <a:schemeClr val="tx1"/>
          </a:solidFill>
          <a:effectLst/>
          <a:latin typeface="Montserrat Hairline" charset="0"/>
          <a:ea typeface="Montserrat Hairline" charset="0"/>
          <a:cs typeface="Montserrat Hairline" charset="0"/>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5.xml"/><Relationship Id="rId2" Type="http://schemas.openxmlformats.org/officeDocument/2006/relationships/image" Target="../media/image13.jpe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3822009" y="3580560"/>
            <a:ext cx="4549255" cy="521970"/>
          </a:xfrm>
          <a:prstGeom prst="rect">
            <a:avLst/>
          </a:prstGeom>
        </p:spPr>
        <p:txBody>
          <a:bodyPr wrap="square">
            <a:spAutoFit/>
          </a:bodyPr>
          <a:lstStyle/>
          <a:p>
            <a:pPr algn="ctr"/>
            <a:r>
              <a:rPr lang="de-DE" sz="1400" dirty="0">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Tips, guides, resources for imporving code quality </a:t>
            </a:r>
            <a:endParaRPr lang="de-DE" sz="1400" dirty="0">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endParaRPr>
          </a:p>
          <a:p>
            <a:pPr algn="ctr"/>
            <a:r>
              <a:rPr lang="de-DE" sz="1400" dirty="0">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and life quality</a:t>
            </a:r>
            <a:endParaRPr lang="de-DE" sz="1400" dirty="0">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endParaRPr>
          </a:p>
        </p:txBody>
      </p:sp>
      <p:sp>
        <p:nvSpPr>
          <p:cNvPr id="6" name="文本框 5"/>
          <p:cNvSpPr txBox="1"/>
          <p:nvPr/>
        </p:nvSpPr>
        <p:spPr>
          <a:xfrm>
            <a:off x="2102778" y="2797952"/>
            <a:ext cx="7988935" cy="706755"/>
          </a:xfrm>
          <a:prstGeom prst="rect">
            <a:avLst/>
          </a:prstGeom>
          <a:noFill/>
        </p:spPr>
        <p:txBody>
          <a:bodyPr wrap="none" rtlCol="0">
            <a:spAutoFit/>
          </a:bodyPr>
          <a:lstStyle/>
          <a:p>
            <a:pPr algn="ctr"/>
            <a:r>
              <a:rPr lang="de-DE" altLang="zh-CN" sz="4000" b="1" spc="300" dirty="0">
                <a:solidFill>
                  <a:schemeClr val="tx2"/>
                </a:solidFill>
                <a:ea typeface="Calibri" panose="020F0502020204030204" pitchFamily="34" charset="0"/>
                <a:cs typeface="Calibri" panose="020F0502020204030204" pitchFamily="34" charset="0"/>
              </a:rPr>
              <a:t>Coding Standardisation Tutorial</a:t>
            </a:r>
            <a:endParaRPr lang="de-DE" altLang="zh-CN" sz="4000" b="1" spc="300" dirty="0">
              <a:solidFill>
                <a:schemeClr val="tx2"/>
              </a:solidFill>
              <a:ea typeface="Calibri" panose="020F0502020204030204" pitchFamily="34" charset="0"/>
              <a:cs typeface="Calibri" panose="020F0502020204030204" pitchFamily="34" charset="0"/>
            </a:endParaRPr>
          </a:p>
        </p:txBody>
      </p:sp>
      <p:cxnSp>
        <p:nvCxnSpPr>
          <p:cNvPr id="7" name="直接连接符 6"/>
          <p:cNvCxnSpPr/>
          <p:nvPr/>
        </p:nvCxnSpPr>
        <p:spPr>
          <a:xfrm>
            <a:off x="5848066" y="2590265"/>
            <a:ext cx="495869"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圆角矩形 64"/>
          <p:cNvSpPr/>
          <p:nvPr/>
        </p:nvSpPr>
        <p:spPr>
          <a:xfrm>
            <a:off x="4791710" y="4443730"/>
            <a:ext cx="2600960" cy="491490"/>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sz="1400" dirty="0">
                <a:solidFill>
                  <a:schemeClr val="tx2"/>
                </a:solidFill>
                <a:ea typeface="Calibri" panose="020F0502020204030204" pitchFamily="34" charset="0"/>
                <a:cs typeface="Calibri" panose="020F0502020204030204" pitchFamily="34" charset="0"/>
              </a:rPr>
              <a:t>Mark Sen Dong </a:t>
            </a:r>
            <a:endParaRPr lang="de-DE" altLang="zh-CN" sz="1400" dirty="0">
              <a:solidFill>
                <a:schemeClr val="tx2"/>
              </a:solidFill>
              <a:ea typeface="Calibri" panose="020F0502020204030204" pitchFamily="34" charset="0"/>
              <a:cs typeface="Calibri" panose="020F0502020204030204" pitchFamily="34" charset="0"/>
            </a:endParaRPr>
          </a:p>
          <a:p>
            <a:pPr algn="ctr"/>
            <a:r>
              <a:rPr lang="de-DE" altLang="zh-CN" sz="1400" dirty="0">
                <a:solidFill>
                  <a:schemeClr val="tx2"/>
                </a:solidFill>
                <a:ea typeface="Calibri" panose="020F0502020204030204" pitchFamily="34" charset="0"/>
                <a:cs typeface="Calibri" panose="020F0502020204030204" pitchFamily="34" charset="0"/>
              </a:rPr>
              <a:t>09 June 2020</a:t>
            </a:r>
            <a:endParaRPr lang="de-DE" altLang="zh-CN" sz="1400" dirty="0">
              <a:solidFill>
                <a:schemeClr val="tx2"/>
              </a:solidFill>
              <a:ea typeface="Calibri" panose="020F0502020204030204" pitchFamily="34" charset="0"/>
              <a:cs typeface="Calibri" panose="020F0502020204030204" pitchFamily="34" charset="0"/>
            </a:endParaRPr>
          </a:p>
        </p:txBody>
      </p:sp>
      <p:sp>
        <p:nvSpPr>
          <p:cNvPr id="3" name="文本框 3"/>
          <p:cNvSpPr txBox="1"/>
          <p:nvPr/>
        </p:nvSpPr>
        <p:spPr>
          <a:xfrm>
            <a:off x="2663509" y="1256873"/>
            <a:ext cx="6864985" cy="1198880"/>
          </a:xfrm>
          <a:prstGeom prst="rect">
            <a:avLst/>
          </a:prstGeom>
          <a:noFill/>
        </p:spPr>
        <p:txBody>
          <a:bodyPr wrap="none" rtlCol="0">
            <a:spAutoFit/>
          </a:bodyPr>
          <a:lstStyle/>
          <a:p>
            <a:pPr algn="ctr"/>
            <a:r>
              <a:rPr lang="de-DE" altLang="zh-CN" sz="7200" b="1" dirty="0">
                <a:solidFill>
                  <a:schemeClr val="accent1"/>
                </a:solidFill>
                <a:ea typeface="Calibri" panose="020F0502020204030204" pitchFamily="34" charset="0"/>
                <a:cs typeface="Calibri" panose="020F0502020204030204" pitchFamily="34" charset="0"/>
              </a:rPr>
              <a:t>How to Comment</a:t>
            </a:r>
            <a:endParaRPr lang="de-DE" altLang="zh-CN" sz="7200" b="1" dirty="0">
              <a:solidFill>
                <a:schemeClr val="accent1"/>
              </a:solidFill>
              <a:ea typeface="Calibri" panose="020F0502020204030204" pitchFamily="34" charset="0"/>
              <a:cs typeface="Calibri" panose="020F0502020204030204" pitchFamily="34" charset="0"/>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占位符 51" descr="C:\Users\Sen\Documents\GitHub\Code_Standardization\images\the_art_of_readable_code\r1.gifr1"/>
          <p:cNvPicPr>
            <a:picLocks noGrp="1" noChangeAspect="1"/>
          </p:cNvPicPr>
          <p:nvPr>
            <p:ph type="pic" sz="quarter" idx="10"/>
          </p:nvPr>
        </p:nvPicPr>
        <p:blipFill>
          <a:blip r:embed="rId1"/>
          <a:srcRect/>
          <a:stretch>
            <a:fillRect/>
          </a:stretch>
        </p:blipFill>
        <p:spPr>
          <a:xfrm>
            <a:off x="488315" y="1288415"/>
            <a:ext cx="5953125" cy="3307080"/>
          </a:xfrm>
        </p:spPr>
      </p:pic>
      <p:sp>
        <p:nvSpPr>
          <p:cNvPr id="11" name="TextBox 10"/>
          <p:cNvSpPr txBox="1"/>
          <p:nvPr/>
        </p:nvSpPr>
        <p:spPr>
          <a:xfrm>
            <a:off x="488315" y="5831840"/>
            <a:ext cx="6342380" cy="783590"/>
          </a:xfrm>
          <a:prstGeom prst="rect">
            <a:avLst/>
          </a:prstGeom>
          <a:noFill/>
        </p:spPr>
        <p:txBody>
          <a:bodyPr wrap="square" rtlCol="0">
            <a:spAutoFit/>
          </a:bodyPr>
          <a:lstStyle/>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Director's commentary in films usually gives the director's opinion about the scenes. It helps the viewers to understand the reasoning behind the artistic decisons of the director.</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 name="TextBox 17"/>
          <p:cNvSpPr txBox="1"/>
          <p:nvPr/>
        </p:nvSpPr>
        <p:spPr>
          <a:xfrm>
            <a:off x="2852102" y="404308"/>
            <a:ext cx="6487796"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sz="3300" dirty="0">
                <a:solidFill>
                  <a:schemeClr val="tx2"/>
                </a:solidFill>
                <a:ea typeface="Calibri" panose="020F0502020204030204" pitchFamily="34" charset="0"/>
                <a:cs typeface="Calibri" panose="020F0502020204030204" pitchFamily="34" charset="0"/>
                <a:sym typeface="+mn-ea"/>
              </a:rPr>
              <a:t>Director's commentary</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 name="直接连接符 30"/>
          <p:cNvCxnSpPr/>
          <p:nvPr/>
        </p:nvCxnSpPr>
        <p:spPr>
          <a:xfrm>
            <a:off x="5834063" y="1071147"/>
            <a:ext cx="52387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0"/>
          <p:cNvSpPr txBox="1"/>
          <p:nvPr/>
        </p:nvSpPr>
        <p:spPr>
          <a:xfrm>
            <a:off x="6717030" y="1742440"/>
            <a:ext cx="5037455" cy="2399665"/>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Example:</a:t>
            </a: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Surprisingly, using binary tree on the data set is 40% faster than using hash table.</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The computational cost of hash calculation is much more than using binary search</a:t>
            </a: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It is ok that the function returns Null on the few subjects, it is not worth it to solve the problem 100%</a:t>
            </a: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2" name="TextBox 10"/>
          <p:cNvSpPr txBox="1"/>
          <p:nvPr/>
        </p:nvSpPr>
        <p:spPr>
          <a:xfrm>
            <a:off x="488315" y="4595495"/>
            <a:ext cx="6342380" cy="1014730"/>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200" b="0" i="0"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r>
              <a:rPr kumimoji="0" lang="de-DE" altLang="en-US" sz="12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We get glimpses into other apartments, but we never actually enter them. This is the perfect setup for a film in which Hitchcock can show us as much as he can, but only show enough so that he can still create a sense of suspense.</a:t>
            </a:r>
            <a:r>
              <a:rPr kumimoji="0" lang="de-DE" altLang="en-US" sz="1200" b="0" i="0"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--Commentary on Alfred Hitchcock's Rear Window (1954)</a:t>
            </a:r>
            <a:endParaRPr kumimoji="0" lang="de-DE" altLang="en-US" sz="1200" b="0" i="0"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占位符 51" descr="C:\Users\Sen\Documents\GitHub\Code_Standardization\images\the_art_of_readable_code\Pointing-out-car-dent_109340028.jpgPointing-out-car-dent_109340028"/>
          <p:cNvPicPr>
            <a:picLocks noGrp="1" noChangeAspect="1"/>
          </p:cNvPicPr>
          <p:nvPr>
            <p:ph type="pic" sz="quarter" idx="10"/>
          </p:nvPr>
        </p:nvPicPr>
        <p:blipFill>
          <a:blip r:embed="rId1"/>
          <a:srcRect/>
          <a:stretch>
            <a:fillRect/>
          </a:stretch>
        </p:blipFill>
        <p:spPr>
          <a:xfrm>
            <a:off x="488315" y="1751330"/>
            <a:ext cx="5953125" cy="2381250"/>
          </a:xfrm>
        </p:spPr>
      </p:pic>
      <p:sp>
        <p:nvSpPr>
          <p:cNvPr id="11" name="TextBox 10"/>
          <p:cNvSpPr txBox="1"/>
          <p:nvPr/>
        </p:nvSpPr>
        <p:spPr>
          <a:xfrm>
            <a:off x="488315" y="5064125"/>
            <a:ext cx="5953760" cy="1245235"/>
          </a:xfrm>
          <a:prstGeom prst="rect">
            <a:avLst/>
          </a:prstGeom>
          <a:noFill/>
        </p:spPr>
        <p:txBody>
          <a:bodyPr wrap="square" rtlCol="0">
            <a:spAutoFit/>
          </a:bodyPr>
          <a:lstStyle/>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Code is always evolving and improving. Don't be embarassed to noted down the temporary problems the code has.</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Admit the imperfections of today, and encourage your future self or other future coders to improve or fix it.</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 name="TextBox 17"/>
          <p:cNvSpPr txBox="1"/>
          <p:nvPr/>
        </p:nvSpPr>
        <p:spPr>
          <a:xfrm>
            <a:off x="2463800" y="404495"/>
            <a:ext cx="7265035"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sz="3300" dirty="0">
                <a:solidFill>
                  <a:schemeClr val="tx2"/>
                </a:solidFill>
                <a:ea typeface="Calibri" panose="020F0502020204030204" pitchFamily="34" charset="0"/>
                <a:cs typeface="Calibri" panose="020F0502020204030204" pitchFamily="34" charset="0"/>
                <a:sym typeface="+mn-ea"/>
              </a:rPr>
              <a:t>Write comments for the imperfections</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 name="直接连接符 30"/>
          <p:cNvCxnSpPr/>
          <p:nvPr/>
        </p:nvCxnSpPr>
        <p:spPr>
          <a:xfrm>
            <a:off x="5834063" y="1071147"/>
            <a:ext cx="52387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0"/>
          <p:cNvSpPr txBox="1"/>
          <p:nvPr/>
        </p:nvSpPr>
        <p:spPr>
          <a:xfrm>
            <a:off x="6717030" y="1742440"/>
            <a:ext cx="5037455" cy="1706880"/>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Example:</a:t>
            </a: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The class is getting chaotic,</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maybe we should create another subclass to help organising it. </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TODO: should use a faster algorithm</a:t>
            </a: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graphicFrame>
        <p:nvGraphicFramePr>
          <p:cNvPr id="3" name="Table 2"/>
          <p:cNvGraphicFramePr/>
          <p:nvPr/>
        </p:nvGraphicFramePr>
        <p:xfrm>
          <a:off x="6784340" y="4429760"/>
          <a:ext cx="5037455" cy="1879600"/>
        </p:xfrm>
        <a:graphic>
          <a:graphicData uri="http://schemas.openxmlformats.org/drawingml/2006/table">
            <a:tbl>
              <a:tblPr bandRow="1">
                <a:tableStyleId>{00A15C55-8517-42AA-B614-E9B94910E393}</a:tableStyleId>
              </a:tblPr>
              <a:tblGrid>
                <a:gridCol w="744855"/>
                <a:gridCol w="4292600"/>
              </a:tblGrid>
              <a:tr h="375920">
                <a:tc>
                  <a:txBody>
                    <a:bodyPr/>
                    <a:p>
                      <a:pPr>
                        <a:buNone/>
                      </a:pPr>
                      <a:r>
                        <a:rPr lang="de-DE" altLang="en-US" sz="1400" b="1">
                          <a:solidFill>
                            <a:schemeClr val="accent1"/>
                          </a:solidFill>
                        </a:rPr>
                        <a:t>Tag</a:t>
                      </a:r>
                      <a:endParaRPr lang="de-DE" altLang="en-US" sz="1400" b="1">
                        <a:solidFill>
                          <a:schemeClr val="accent1"/>
                        </a:solidFill>
                      </a:endParaRPr>
                    </a:p>
                  </a:txBody>
                  <a:tcPr/>
                </a:tc>
                <a:tc>
                  <a:txBody>
                    <a:bodyPr/>
                    <a:p>
                      <a:pPr>
                        <a:buNone/>
                      </a:pPr>
                      <a:r>
                        <a:rPr lang="de-DE" altLang="en-US" sz="1400" b="1">
                          <a:solidFill>
                            <a:schemeClr val="accent1"/>
                          </a:solidFill>
                        </a:rPr>
                        <a:t>Meaning</a:t>
                      </a:r>
                      <a:endParaRPr lang="de-DE" altLang="en-US" sz="1400" b="1">
                        <a:solidFill>
                          <a:schemeClr val="accent1"/>
                        </a:solidFill>
                      </a:endParaRPr>
                    </a:p>
                  </a:txBody>
                  <a:tcPr/>
                </a:tc>
              </a:tr>
              <a:tr h="375920">
                <a:tc>
                  <a:txBody>
                    <a:bodyPr/>
                    <a:p>
                      <a:pPr>
                        <a:buNone/>
                      </a:pPr>
                      <a:r>
                        <a:rPr lang="de-DE" altLang="en-US" sz="1400">
                          <a:solidFill>
                            <a:schemeClr val="accent1"/>
                          </a:solidFill>
                        </a:rPr>
                        <a:t>TODO:</a:t>
                      </a:r>
                      <a:endParaRPr lang="de-DE" altLang="en-US" sz="1400">
                        <a:solidFill>
                          <a:schemeClr val="accent1"/>
                        </a:solidFill>
                      </a:endParaRPr>
                    </a:p>
                  </a:txBody>
                  <a:tcPr/>
                </a:tc>
                <a:tc>
                  <a:txBody>
                    <a:bodyPr/>
                    <a:p>
                      <a:pPr>
                        <a:buNone/>
                      </a:pPr>
                      <a:r>
                        <a:rPr lang="de-DE" altLang="en-US" sz="1400">
                          <a:solidFill>
                            <a:schemeClr val="accent1"/>
                          </a:solidFill>
                        </a:rPr>
                        <a:t>Isssues which have not be addressed</a:t>
                      </a:r>
                      <a:endParaRPr lang="de-DE" altLang="en-US" sz="1400">
                        <a:solidFill>
                          <a:schemeClr val="accent1"/>
                        </a:solidFill>
                      </a:endParaRPr>
                    </a:p>
                  </a:txBody>
                  <a:tcPr/>
                </a:tc>
              </a:tr>
              <a:tr h="375920">
                <a:tc>
                  <a:txBody>
                    <a:bodyPr/>
                    <a:p>
                      <a:pPr>
                        <a:buNone/>
                      </a:pPr>
                      <a:r>
                        <a:rPr lang="de-DE" altLang="en-US" sz="1400">
                          <a:solidFill>
                            <a:schemeClr val="accent1"/>
                          </a:solidFill>
                        </a:rPr>
                        <a:t>FIXME:</a:t>
                      </a:r>
                      <a:endParaRPr lang="de-DE" altLang="en-US" sz="1400">
                        <a:solidFill>
                          <a:schemeClr val="accent1"/>
                        </a:solidFill>
                      </a:endParaRPr>
                    </a:p>
                  </a:txBody>
                  <a:tcPr/>
                </a:tc>
                <a:tc>
                  <a:txBody>
                    <a:bodyPr/>
                    <a:p>
                      <a:pPr>
                        <a:buNone/>
                      </a:pPr>
                      <a:r>
                        <a:rPr lang="de-DE" altLang="en-US" sz="1400">
                          <a:solidFill>
                            <a:schemeClr val="accent1"/>
                          </a:solidFill>
                        </a:rPr>
                        <a:t>Part of the code which for sure doesn't work</a:t>
                      </a:r>
                      <a:endParaRPr lang="de-DE" altLang="en-US" sz="1400">
                        <a:solidFill>
                          <a:schemeClr val="accent1"/>
                        </a:solidFill>
                      </a:endParaRPr>
                    </a:p>
                  </a:txBody>
                  <a:tcPr/>
                </a:tc>
              </a:tr>
              <a:tr h="375920">
                <a:tc>
                  <a:txBody>
                    <a:bodyPr/>
                    <a:p>
                      <a:pPr>
                        <a:buNone/>
                      </a:pPr>
                      <a:r>
                        <a:rPr lang="de-DE" altLang="en-US" sz="1400">
                          <a:solidFill>
                            <a:schemeClr val="accent1"/>
                          </a:solidFill>
                        </a:rPr>
                        <a:t>HACK:</a:t>
                      </a:r>
                      <a:endParaRPr lang="de-DE" altLang="en-US" sz="1400">
                        <a:solidFill>
                          <a:schemeClr val="accent1"/>
                        </a:solidFill>
                      </a:endParaRPr>
                    </a:p>
                  </a:txBody>
                  <a:tcPr/>
                </a:tc>
                <a:tc>
                  <a:txBody>
                    <a:bodyPr/>
                    <a:p>
                      <a:pPr>
                        <a:buNone/>
                      </a:pPr>
                      <a:r>
                        <a:rPr lang="de-DE" altLang="en-US" sz="1400">
                          <a:solidFill>
                            <a:schemeClr val="accent1"/>
                          </a:solidFill>
                        </a:rPr>
                        <a:t>A quick and dirty solution for a problem</a:t>
                      </a:r>
                      <a:endParaRPr lang="de-DE" altLang="en-US" sz="1400">
                        <a:solidFill>
                          <a:schemeClr val="accent1"/>
                        </a:solidFill>
                      </a:endParaRPr>
                    </a:p>
                  </a:txBody>
                  <a:tcPr/>
                </a:tc>
              </a:tr>
              <a:tr h="375920">
                <a:tc>
                  <a:txBody>
                    <a:bodyPr/>
                    <a:p>
                      <a:pPr>
                        <a:buNone/>
                      </a:pPr>
                      <a:r>
                        <a:rPr lang="de-DE" altLang="en-US" sz="1400">
                          <a:solidFill>
                            <a:schemeClr val="accent1"/>
                          </a:solidFill>
                        </a:rPr>
                        <a:t>XXX:</a:t>
                      </a:r>
                      <a:endParaRPr lang="de-DE" altLang="en-US" sz="1400">
                        <a:solidFill>
                          <a:schemeClr val="accent1"/>
                        </a:solidFill>
                      </a:endParaRPr>
                    </a:p>
                  </a:txBody>
                  <a:tcPr/>
                </a:tc>
                <a:tc>
                  <a:txBody>
                    <a:bodyPr/>
                    <a:p>
                      <a:pPr>
                        <a:buNone/>
                      </a:pPr>
                      <a:r>
                        <a:rPr lang="de-DE" altLang="en-US" sz="1400">
                          <a:solidFill>
                            <a:schemeClr val="accent1"/>
                          </a:solidFill>
                        </a:rPr>
                        <a:t>Danger! Major problem discovered!</a:t>
                      </a:r>
                      <a:endParaRPr lang="de-DE" altLang="en-US" sz="1400">
                        <a:solidFill>
                          <a:schemeClr val="accent1"/>
                        </a:solidFill>
                      </a:endParaRPr>
                    </a:p>
                  </a:txBody>
                  <a:tcPr/>
                </a:tc>
              </a:tr>
            </a:tbl>
          </a:graphicData>
        </a:graphic>
      </p:graphicFrame>
      <p:sp>
        <p:nvSpPr>
          <p:cNvPr id="5" name="TextBox 10"/>
          <p:cNvSpPr txBox="1"/>
          <p:nvPr/>
        </p:nvSpPr>
        <p:spPr>
          <a:xfrm>
            <a:off x="6784340" y="4017010"/>
            <a:ext cx="5037455" cy="321945"/>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Common tags in comments</a:t>
            </a: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04495" y="1742440"/>
            <a:ext cx="5953760" cy="1938020"/>
          </a:xfrm>
          <a:prstGeom prst="rect">
            <a:avLst/>
          </a:prstGeom>
          <a:noFill/>
        </p:spPr>
        <p:txBody>
          <a:bodyPr wrap="square" rtlCol="0">
            <a:spAutoFit/>
          </a:bodyPr>
          <a:lstStyle/>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When define a constant value, there is usually a back story about what it is? What's its purpose? Why it has this value?</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As the author, you should take the responsibility to tell the others why you defined a constant as it is. </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It is not hard, you just need to remember leaving a comment while coding it.</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 name="TextBox 17"/>
          <p:cNvSpPr txBox="1"/>
          <p:nvPr/>
        </p:nvSpPr>
        <p:spPr>
          <a:xfrm>
            <a:off x="2123440" y="394970"/>
            <a:ext cx="7946390"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sz="3300" dirty="0">
                <a:solidFill>
                  <a:schemeClr val="tx2"/>
                </a:solidFill>
                <a:ea typeface="Calibri" panose="020F0502020204030204" pitchFamily="34" charset="0"/>
                <a:cs typeface="Calibri" panose="020F0502020204030204" pitchFamily="34" charset="0"/>
                <a:sym typeface="+mn-ea"/>
              </a:rPr>
              <a:t>Provide additional explanation for constants</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 name="直接连接符 30"/>
          <p:cNvCxnSpPr/>
          <p:nvPr/>
        </p:nvCxnSpPr>
        <p:spPr>
          <a:xfrm>
            <a:off x="5834063" y="1071147"/>
            <a:ext cx="52387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0"/>
          <p:cNvSpPr txBox="1"/>
          <p:nvPr/>
        </p:nvSpPr>
        <p:spPr>
          <a:xfrm>
            <a:off x="6717030" y="1742440"/>
            <a:ext cx="5037455" cy="2168525"/>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Example:</a:t>
            </a: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Impose a reasonable limit: No humans can read that much anyway.</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accent1"/>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MAX_RSS_SUBSCRIPTION = 1000;</a:t>
            </a: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lang="de-DE" altLang="en-US" sz="1400" i="1" spc="15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Users thought 0.72 gave the best size/quality tradeoff of the images.</a:t>
            </a: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accent1"/>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imageQuality = 0.72;</a:t>
            </a:r>
            <a:r>
              <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7"/>
          <p:cNvSpPr/>
          <p:nvPr/>
        </p:nvSpPr>
        <p:spPr>
          <a:xfrm>
            <a:off x="5600775" y="1918534"/>
            <a:ext cx="990448" cy="990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2"/>
                </a:solidFill>
                <a:ea typeface="Calibri" panose="020F0502020204030204" pitchFamily="34" charset="0"/>
                <a:cs typeface="Calibri" panose="020F0502020204030204" pitchFamily="34" charset="0"/>
              </a:rPr>
              <a:t>0</a:t>
            </a:r>
            <a:r>
              <a:rPr lang="de-DE" altLang="en-US" sz="4000" b="1" dirty="0">
                <a:solidFill>
                  <a:schemeClr val="tx2"/>
                </a:solidFill>
                <a:ea typeface="Calibri" panose="020F0502020204030204" pitchFamily="34" charset="0"/>
                <a:cs typeface="Calibri" panose="020F0502020204030204" pitchFamily="34" charset="0"/>
              </a:rPr>
              <a:t>4</a:t>
            </a:r>
            <a:endParaRPr lang="de-DE" altLang="en-US" sz="4000" b="1" dirty="0">
              <a:solidFill>
                <a:schemeClr val="tx2"/>
              </a:solidFill>
              <a:ea typeface="Calibri" panose="020F0502020204030204" pitchFamily="34" charset="0"/>
              <a:cs typeface="Calibri" panose="020F0502020204030204" pitchFamily="34" charset="0"/>
            </a:endParaRPr>
          </a:p>
        </p:txBody>
      </p:sp>
      <p:sp>
        <p:nvSpPr>
          <p:cNvPr id="6" name="文本框 5"/>
          <p:cNvSpPr txBox="1"/>
          <p:nvPr/>
        </p:nvSpPr>
        <p:spPr>
          <a:xfrm>
            <a:off x="3263267" y="3599982"/>
            <a:ext cx="5665470" cy="583565"/>
          </a:xfrm>
          <a:prstGeom prst="rect">
            <a:avLst/>
          </a:prstGeom>
          <a:noFill/>
        </p:spPr>
        <p:txBody>
          <a:bodyPr wrap="none" rtlCol="0">
            <a:spAutoFit/>
          </a:bodyPr>
          <a:lstStyle/>
          <a:p>
            <a:pPr algn="ctr"/>
            <a:r>
              <a:rPr lang="de-DE" altLang="zh-CN" sz="3200" dirty="0">
                <a:solidFill>
                  <a:schemeClr val="tx2"/>
                </a:solidFill>
                <a:ea typeface="Calibri" panose="020F0502020204030204" pitchFamily="34" charset="0"/>
                <a:cs typeface="Calibri" panose="020F0502020204030204" pitchFamily="34" charset="0"/>
                <a:sym typeface="+mn-ea"/>
              </a:rPr>
              <a:t>Put yourself in the reader's shoes</a:t>
            </a:r>
            <a:endParaRPr lang="zh-CN" altLang="en-US" sz="3200" dirty="0">
              <a:solidFill>
                <a:schemeClr val="tx2"/>
              </a:solidFill>
              <a:ea typeface="Calibri" panose="020F0502020204030204" pitchFamily="34" charset="0"/>
              <a:cs typeface="Calibri" panose="020F0502020204030204" pitchFamily="34" charset="0"/>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525270" y="4239260"/>
            <a:ext cx="9141460" cy="737235"/>
          </a:xfrm>
          <a:prstGeom prst="rect">
            <a:avLst/>
          </a:prstGeom>
        </p:spPr>
        <p:txBody>
          <a:bodyPr wrap="square">
            <a:spAutoFit/>
          </a:bodyPr>
          <a:lstStyle/>
          <a:p>
            <a:pPr marL="0" marR="0" lvl="0" indent="0" algn="ctr" defTabSz="913765" rtl="0" eaLnBrk="1" fontAlgn="auto" latinLnBrk="0" hangingPunct="1">
              <a:lnSpc>
                <a:spcPct val="150000"/>
              </a:lnSpc>
              <a:spcBef>
                <a:spcPts val="0"/>
              </a:spcBef>
              <a:spcAft>
                <a:spcPts val="0"/>
              </a:spcAft>
              <a:buClrTx/>
              <a:buSzTx/>
              <a:buFontTx/>
              <a:buNone/>
              <a:defRPr/>
            </a:pPr>
            <a:r>
              <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Imagine how your code looks like to an outsider. </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913765" rtl="0" eaLnBrk="1" fontAlgn="auto" latinLnBrk="0" hangingPunct="1">
              <a:lnSpc>
                <a:spcPct val="150000"/>
              </a:lnSpc>
              <a:spcBef>
                <a:spcPts val="0"/>
              </a:spcBef>
              <a:spcAft>
                <a:spcPts val="0"/>
              </a:spcAft>
              <a:buClrTx/>
              <a:buSzTx/>
              <a:buFontTx/>
              <a:buNone/>
              <a:defRPr/>
            </a:pPr>
            <a:r>
              <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By the way, the outsider is not familiar with your project.</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8" name="直接连接符 7"/>
          <p:cNvCxnSpPr/>
          <p:nvPr/>
        </p:nvCxnSpPr>
        <p:spPr>
          <a:xfrm>
            <a:off x="5947866" y="4238960"/>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占位符 51" descr="C:\Users\Sen\Documents\GitHub\Code_Standardization\images\the_art_of_readable_code\the-art-of-readable-code-38-1024.jpgthe-art-of-readable-code-38-1024"/>
          <p:cNvPicPr>
            <a:picLocks noGrp="1" noChangeAspect="1"/>
          </p:cNvPicPr>
          <p:nvPr>
            <p:ph type="pic" sz="quarter" idx="10"/>
          </p:nvPr>
        </p:nvPicPr>
        <p:blipFill>
          <a:blip r:embed="rId1"/>
          <a:srcRect l="22123" t="8226" r="21845" b="7831"/>
          <a:stretch>
            <a:fillRect/>
          </a:stretch>
        </p:blipFill>
        <p:spPr>
          <a:xfrm>
            <a:off x="869315" y="1422400"/>
            <a:ext cx="3570605" cy="4012565"/>
          </a:xfrm>
        </p:spPr>
      </p:pic>
      <p:sp>
        <p:nvSpPr>
          <p:cNvPr id="11" name="TextBox 10"/>
          <p:cNvSpPr txBox="1"/>
          <p:nvPr/>
        </p:nvSpPr>
        <p:spPr>
          <a:xfrm>
            <a:off x="869315" y="5572760"/>
            <a:ext cx="6342380" cy="783590"/>
          </a:xfrm>
          <a:prstGeom prst="rect">
            <a:avLst/>
          </a:prstGeom>
          <a:noFill/>
        </p:spPr>
        <p:txBody>
          <a:bodyPr wrap="square" rtlCol="0">
            <a:spAutoFit/>
          </a:bodyPr>
          <a:lstStyle/>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Are there any part of the code which is ambiguous?</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Could the function be misused?</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Declare potential problems which you can already anticipate.</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 name="TextBox 17"/>
          <p:cNvSpPr txBox="1"/>
          <p:nvPr/>
        </p:nvSpPr>
        <p:spPr>
          <a:xfrm>
            <a:off x="2852102" y="404308"/>
            <a:ext cx="6487796"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sz="3300" dirty="0">
                <a:solidFill>
                  <a:schemeClr val="tx2"/>
                </a:solidFill>
                <a:ea typeface="Calibri" panose="020F0502020204030204" pitchFamily="34" charset="0"/>
                <a:cs typeface="Calibri" panose="020F0502020204030204" pitchFamily="34" charset="0"/>
                <a:sym typeface="+mn-ea"/>
              </a:rPr>
              <a:t>Declare potential problems</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 name="直接连接符 30"/>
          <p:cNvCxnSpPr/>
          <p:nvPr/>
        </p:nvCxnSpPr>
        <p:spPr>
          <a:xfrm>
            <a:off x="5834063" y="1071147"/>
            <a:ext cx="52387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0"/>
          <p:cNvSpPr txBox="1"/>
          <p:nvPr/>
        </p:nvSpPr>
        <p:spPr>
          <a:xfrm>
            <a:off x="6358890" y="1742440"/>
            <a:ext cx="5788660" cy="1938020"/>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Example:</a:t>
            </a: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Call external server to send email. (Timeout after 1 min)</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SendEmail(to, subject, body);</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The execution time is 2^subjectCount, be aware when subjectCount is large!</a:t>
            </a:r>
            <a:endPar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ExhaustiveSearch(subjects, subjectCount);</a:t>
            </a:r>
            <a:endPar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占位符 51" descr="C:\Users\Sen\Documents\GitHub\Code_Standardization\images\the_art_of_readable_code\5ecb08bec26234f1b1c5ea2b233a583f.gif5ecb08bec26234f1b1c5ea2b233a583f"/>
          <p:cNvPicPr>
            <a:picLocks noGrp="1" noChangeAspect="1"/>
          </p:cNvPicPr>
          <p:nvPr>
            <p:ph type="pic" sz="quarter" idx="10"/>
          </p:nvPr>
        </p:nvPicPr>
        <p:blipFill>
          <a:blip r:embed="rId1"/>
          <a:srcRect/>
          <a:stretch>
            <a:fillRect/>
          </a:stretch>
        </p:blipFill>
        <p:spPr>
          <a:xfrm>
            <a:off x="488315" y="1507490"/>
            <a:ext cx="5953125" cy="2868930"/>
          </a:xfrm>
        </p:spPr>
      </p:pic>
      <p:sp>
        <p:nvSpPr>
          <p:cNvPr id="11" name="TextBox 10"/>
          <p:cNvSpPr txBox="1"/>
          <p:nvPr/>
        </p:nvSpPr>
        <p:spPr>
          <a:xfrm>
            <a:off x="488315" y="5505450"/>
            <a:ext cx="6342380" cy="1014730"/>
          </a:xfrm>
          <a:prstGeom prst="rect">
            <a:avLst/>
          </a:prstGeom>
          <a:noFill/>
        </p:spPr>
        <p:txBody>
          <a:bodyPr wrap="square" rtlCol="0">
            <a:spAutoFit/>
          </a:bodyPr>
          <a:lstStyle/>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High level commentary should explain to new developers, how do this function interact with others, how does data flow through the pipeline, what is the importance of this function in the whole system, etc. </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 name="TextBox 17"/>
          <p:cNvSpPr txBox="1"/>
          <p:nvPr/>
        </p:nvSpPr>
        <p:spPr>
          <a:xfrm>
            <a:off x="2852102" y="404308"/>
            <a:ext cx="6487796"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sz="3300" dirty="0">
                <a:solidFill>
                  <a:schemeClr val="tx2"/>
                </a:solidFill>
                <a:ea typeface="Calibri" panose="020F0502020204030204" pitchFamily="34" charset="0"/>
                <a:cs typeface="Calibri" panose="020F0502020204030204" pitchFamily="34" charset="0"/>
                <a:sym typeface="+mn-ea"/>
              </a:rPr>
              <a:t>High level commentary</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 name="直接连接符 30"/>
          <p:cNvCxnSpPr/>
          <p:nvPr/>
        </p:nvCxnSpPr>
        <p:spPr>
          <a:xfrm>
            <a:off x="5834063" y="1071147"/>
            <a:ext cx="52387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0"/>
          <p:cNvSpPr txBox="1"/>
          <p:nvPr/>
        </p:nvSpPr>
        <p:spPr>
          <a:xfrm>
            <a:off x="6717030" y="1742440"/>
            <a:ext cx="5037455" cy="1706880"/>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Example:</a:t>
            </a: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This script includes some auxilliary functions.</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They provides convenient interface for our system settings.</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They handle file permissions and other system details.</a:t>
            </a:r>
            <a:endParaRPr kumimoji="0" lang="de-DE" altLang="en-US" sz="14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2" name="TextBox 10"/>
          <p:cNvSpPr txBox="1"/>
          <p:nvPr/>
        </p:nvSpPr>
        <p:spPr>
          <a:xfrm>
            <a:off x="488315" y="4376420"/>
            <a:ext cx="6342380" cy="1014730"/>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200" b="0" i="0"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r>
              <a:rPr kumimoji="0" lang="de-DE" altLang="en-US" sz="1200" b="0" i="1"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The scene where the primitive anthropoids touched the black monolith indicates the dawn of Man. The alien object gave spark of wisdom to our ancestors, thus begun the process of aquiring higher intelligence.</a:t>
            </a:r>
            <a:r>
              <a:rPr kumimoji="0" lang="de-DE" altLang="en-US" sz="1200" b="0" i="0"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endParaRPr kumimoji="0" lang="de-DE" altLang="en-US" sz="1200" b="0" i="0"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200" b="0" i="0"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--Commentary on Stanley Kubrick's 2001: A space Odyssey (1968)</a:t>
            </a:r>
            <a:endParaRPr kumimoji="0" lang="de-DE" altLang="en-US" sz="1200" b="0" i="0" u="none" strike="noStrike" kern="1200" cap="none" spc="150" normalizeH="0" baseline="0" noProof="0" dirty="0">
              <a:ln>
                <a:noFill/>
              </a:ln>
              <a:solidFill>
                <a:schemeClr val="bg1">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7"/>
          <p:cNvSpPr/>
          <p:nvPr/>
        </p:nvSpPr>
        <p:spPr>
          <a:xfrm>
            <a:off x="5600775" y="1918534"/>
            <a:ext cx="990448" cy="990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2"/>
                </a:solidFill>
                <a:ea typeface="Calibri" panose="020F0502020204030204" pitchFamily="34" charset="0"/>
                <a:cs typeface="Calibri" panose="020F0502020204030204" pitchFamily="34" charset="0"/>
              </a:rPr>
              <a:t>0</a:t>
            </a:r>
            <a:r>
              <a:rPr lang="de-DE" altLang="en-US" sz="4000" b="1" dirty="0">
                <a:solidFill>
                  <a:schemeClr val="tx2"/>
                </a:solidFill>
                <a:ea typeface="Calibri" panose="020F0502020204030204" pitchFamily="34" charset="0"/>
                <a:cs typeface="Calibri" panose="020F0502020204030204" pitchFamily="34" charset="0"/>
              </a:rPr>
              <a:t>5</a:t>
            </a:r>
            <a:endParaRPr lang="de-DE" altLang="en-US" sz="4000" b="1" dirty="0">
              <a:solidFill>
                <a:schemeClr val="tx2"/>
              </a:solidFill>
              <a:ea typeface="Calibri" panose="020F0502020204030204" pitchFamily="34" charset="0"/>
              <a:cs typeface="Calibri" panose="020F0502020204030204" pitchFamily="34" charset="0"/>
            </a:endParaRPr>
          </a:p>
        </p:txBody>
      </p:sp>
      <p:sp>
        <p:nvSpPr>
          <p:cNvPr id="6" name="文本框 5"/>
          <p:cNvSpPr txBox="1"/>
          <p:nvPr/>
        </p:nvSpPr>
        <p:spPr>
          <a:xfrm>
            <a:off x="4062732" y="3599982"/>
            <a:ext cx="4066540" cy="583565"/>
          </a:xfrm>
          <a:prstGeom prst="rect">
            <a:avLst/>
          </a:prstGeom>
          <a:noFill/>
        </p:spPr>
        <p:txBody>
          <a:bodyPr wrap="none" rtlCol="0">
            <a:spAutoFit/>
          </a:bodyPr>
          <a:lstStyle/>
          <a:p>
            <a:pPr algn="ctr"/>
            <a:r>
              <a:rPr lang="de-DE" altLang="zh-CN" sz="3200" dirty="0">
                <a:solidFill>
                  <a:schemeClr val="tx2"/>
                </a:solidFill>
                <a:ea typeface="Calibri" panose="020F0502020204030204" pitchFamily="34" charset="0"/>
                <a:cs typeface="Calibri" panose="020F0502020204030204" pitchFamily="34" charset="0"/>
                <a:sym typeface="+mn-ea"/>
              </a:rPr>
              <a:t>Conclusion / Guidelines </a:t>
            </a:r>
            <a:endParaRPr lang="zh-CN" altLang="en-US" sz="3200" dirty="0">
              <a:solidFill>
                <a:schemeClr val="tx2"/>
              </a:solidFill>
              <a:ea typeface="Calibri" panose="020F0502020204030204" pitchFamily="34" charset="0"/>
              <a:cs typeface="Calibri" panose="020F0502020204030204" pitchFamily="34" charset="0"/>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525270" y="4239260"/>
            <a:ext cx="9141460" cy="1060450"/>
          </a:xfrm>
          <a:prstGeom prst="rect">
            <a:avLst/>
          </a:prstGeom>
        </p:spPr>
        <p:txBody>
          <a:bodyPr wrap="square">
            <a:spAutoFit/>
          </a:bodyPr>
          <a:lstStyle/>
          <a:p>
            <a:pPr marL="0" marR="0" lvl="0" indent="0" algn="ctr" defTabSz="913765" rtl="0" eaLnBrk="1" fontAlgn="auto" latinLnBrk="0" hangingPunct="1">
              <a:lnSpc>
                <a:spcPct val="150000"/>
              </a:lnSpc>
              <a:spcBef>
                <a:spcPts val="0"/>
              </a:spcBef>
              <a:spcAft>
                <a:spcPts val="0"/>
              </a:spcAft>
              <a:buClrTx/>
              <a:buSzTx/>
              <a:buFontTx/>
              <a:buNone/>
              <a:defRPr/>
            </a:pPr>
            <a:r>
              <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“Commenting is like sex. </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913765" rtl="0" eaLnBrk="1" fontAlgn="auto" latinLnBrk="0" hangingPunct="1">
              <a:lnSpc>
                <a:spcPct val="150000"/>
              </a:lnSpc>
              <a:spcBef>
                <a:spcPts val="0"/>
              </a:spcBef>
              <a:spcAft>
                <a:spcPts val="0"/>
              </a:spcAft>
              <a:buClrTx/>
              <a:buSzTx/>
              <a:buFontTx/>
              <a:buNone/>
              <a:defRPr/>
            </a:pPr>
            <a:r>
              <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When it's good, it's very, very good,</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913765" rtl="0" eaLnBrk="1" fontAlgn="auto" latinLnBrk="0" hangingPunct="1">
              <a:lnSpc>
                <a:spcPct val="150000"/>
              </a:lnSpc>
              <a:spcBef>
                <a:spcPts val="0"/>
              </a:spcBef>
              <a:spcAft>
                <a:spcPts val="0"/>
              </a:spcAft>
              <a:buClrTx/>
              <a:buSzTx/>
              <a:buFontTx/>
              <a:buNone/>
              <a:defRPr/>
            </a:pPr>
            <a:r>
              <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and when it's bad, it's better than nothing.”</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8" name="直接连接符 7"/>
          <p:cNvCxnSpPr/>
          <p:nvPr/>
        </p:nvCxnSpPr>
        <p:spPr>
          <a:xfrm>
            <a:off x="5947866" y="4238960"/>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36090" y="856615"/>
            <a:ext cx="8721090" cy="4123055"/>
          </a:xfrm>
          <a:prstGeom prst="rect">
            <a:avLst/>
          </a:prstGeom>
          <a:noFill/>
        </p:spPr>
        <p:txBody>
          <a:bodyPr wrap="square" rtlCol="0">
            <a:spAutoFit/>
          </a:bodyPr>
          <a:lstStyle/>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de-DE" altLang="en-US" sz="16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When not to comment:</a:t>
            </a: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When the fact can be easily derived from the code</a:t>
            </a:r>
            <a:endPar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When badly named variables/functions are causing complications: improve the names.</a:t>
            </a: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R="0" lvl="0" indent="0" algn="just" defTabSz="91376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de-DE" altLang="en-US" sz="16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What thoughts should you record:</a:t>
            </a: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Explain why the code is written this way, what are the advantages, just like director's commentary</a:t>
            </a:r>
            <a:endPar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Pointing out the imperfections </a:t>
            </a:r>
            <a:endPar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Back stories behind the constants, why are they defined with the current values.</a:t>
            </a: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R="0" lvl="0" indent="0" algn="just" defTabSz="91376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de-DE" altLang="en-US" sz="16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Put yourself in the reader's shoes:</a:t>
            </a: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Give answers to anticipated questions you can think of</a:t>
            </a:r>
            <a:endPar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Give warnings to situations where you know that it might potentially go wrong</a:t>
            </a:r>
            <a:endPar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Provide high level comment to summarise the importance of this part of the code in the overall system, and how they interact</a:t>
            </a: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R="0" lvl="0" indent="0" algn="just" defTabSz="91376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de-DE" altLang="en-US" sz="16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How to overcome the difficulties of writting comments:</a:t>
            </a: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No matter what you are thinking while coding, write it down first</a:t>
            </a:r>
            <a:endPar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Read over it, see if you can write it better</a:t>
            </a:r>
            <a:endPar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342900" marR="0" lvl="0" indent="-342900" algn="just" defTabSz="913765"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Improve your comments</a:t>
            </a:r>
            <a:endParaRPr kumimoji="0" lang="de-DE" altLang="en-US" sz="13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8" name="TextBox 17"/>
          <p:cNvSpPr txBox="1"/>
          <p:nvPr/>
        </p:nvSpPr>
        <p:spPr>
          <a:xfrm>
            <a:off x="2852102" y="189678"/>
            <a:ext cx="6487796"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altLang="zh-CN" sz="3300" dirty="0">
                <a:solidFill>
                  <a:schemeClr val="tx2"/>
                </a:solidFill>
                <a:ea typeface="Calibri" panose="020F0502020204030204" pitchFamily="34" charset="0"/>
                <a:cs typeface="Calibri" panose="020F0502020204030204" pitchFamily="34" charset="0"/>
                <a:sym typeface="+mn-ea"/>
              </a:rPr>
              <a:t>Conclusion / Guidelines</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19" name="直接连接符 18"/>
          <p:cNvCxnSpPr/>
          <p:nvPr/>
        </p:nvCxnSpPr>
        <p:spPr>
          <a:xfrm>
            <a:off x="5834063" y="856517"/>
            <a:ext cx="52387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p:nvPr/>
        </p:nvGraphicFramePr>
        <p:xfrm>
          <a:off x="3578225" y="5048885"/>
          <a:ext cx="5037455" cy="1524000"/>
        </p:xfrm>
        <a:graphic>
          <a:graphicData uri="http://schemas.openxmlformats.org/drawingml/2006/table">
            <a:tbl>
              <a:tblPr bandRow="1">
                <a:tableStyleId>{00A15C55-8517-42AA-B614-E9B94910E393}</a:tableStyleId>
              </a:tblPr>
              <a:tblGrid>
                <a:gridCol w="1235075"/>
                <a:gridCol w="3802380"/>
              </a:tblGrid>
              <a:tr h="304800">
                <a:tc>
                  <a:txBody>
                    <a:bodyPr/>
                    <a:p>
                      <a:pPr>
                        <a:buNone/>
                      </a:pPr>
                      <a:r>
                        <a:rPr lang="de-DE" altLang="en-US" sz="1400" b="1">
                          <a:solidFill>
                            <a:schemeClr val="accent1"/>
                          </a:solidFill>
                        </a:rPr>
                        <a:t>Common Tags</a:t>
                      </a:r>
                      <a:endParaRPr lang="de-DE" altLang="en-US" sz="1400" b="1">
                        <a:solidFill>
                          <a:schemeClr val="accent1"/>
                        </a:solidFill>
                      </a:endParaRPr>
                    </a:p>
                  </a:txBody>
                  <a:tcPr/>
                </a:tc>
                <a:tc>
                  <a:txBody>
                    <a:bodyPr/>
                    <a:p>
                      <a:pPr>
                        <a:buNone/>
                      </a:pPr>
                      <a:r>
                        <a:rPr lang="de-DE" altLang="en-US" sz="1400" b="1">
                          <a:solidFill>
                            <a:schemeClr val="accent1"/>
                          </a:solidFill>
                        </a:rPr>
                        <a:t>Meaning</a:t>
                      </a:r>
                      <a:endParaRPr lang="de-DE" altLang="en-US" sz="1400" b="1">
                        <a:solidFill>
                          <a:schemeClr val="accent1"/>
                        </a:solidFill>
                      </a:endParaRPr>
                    </a:p>
                  </a:txBody>
                  <a:tcPr/>
                </a:tc>
              </a:tr>
              <a:tr h="304800">
                <a:tc>
                  <a:txBody>
                    <a:bodyPr/>
                    <a:p>
                      <a:pPr>
                        <a:buNone/>
                      </a:pPr>
                      <a:r>
                        <a:rPr lang="de-DE" altLang="en-US" sz="1400">
                          <a:solidFill>
                            <a:schemeClr val="accent1"/>
                          </a:solidFill>
                        </a:rPr>
                        <a:t>TODO:</a:t>
                      </a:r>
                      <a:endParaRPr lang="de-DE" altLang="en-US" sz="1400">
                        <a:solidFill>
                          <a:schemeClr val="accent1"/>
                        </a:solidFill>
                      </a:endParaRPr>
                    </a:p>
                  </a:txBody>
                  <a:tcPr/>
                </a:tc>
                <a:tc>
                  <a:txBody>
                    <a:bodyPr/>
                    <a:p>
                      <a:pPr>
                        <a:buNone/>
                      </a:pPr>
                      <a:r>
                        <a:rPr lang="de-DE" altLang="en-US" sz="1400">
                          <a:solidFill>
                            <a:schemeClr val="accent1"/>
                          </a:solidFill>
                        </a:rPr>
                        <a:t>Isssues which have not be addressed</a:t>
                      </a:r>
                      <a:endParaRPr lang="de-DE" altLang="en-US" sz="1400">
                        <a:solidFill>
                          <a:schemeClr val="accent1"/>
                        </a:solidFill>
                      </a:endParaRPr>
                    </a:p>
                  </a:txBody>
                  <a:tcPr/>
                </a:tc>
              </a:tr>
              <a:tr h="304800">
                <a:tc>
                  <a:txBody>
                    <a:bodyPr/>
                    <a:p>
                      <a:pPr>
                        <a:buNone/>
                      </a:pPr>
                      <a:r>
                        <a:rPr lang="de-DE" altLang="en-US" sz="1400">
                          <a:solidFill>
                            <a:schemeClr val="accent1"/>
                          </a:solidFill>
                        </a:rPr>
                        <a:t>FIXME:</a:t>
                      </a:r>
                      <a:endParaRPr lang="de-DE" altLang="en-US" sz="1400">
                        <a:solidFill>
                          <a:schemeClr val="accent1"/>
                        </a:solidFill>
                      </a:endParaRPr>
                    </a:p>
                  </a:txBody>
                  <a:tcPr/>
                </a:tc>
                <a:tc>
                  <a:txBody>
                    <a:bodyPr/>
                    <a:p>
                      <a:pPr>
                        <a:buNone/>
                      </a:pPr>
                      <a:r>
                        <a:rPr lang="de-DE" altLang="en-US" sz="1400">
                          <a:solidFill>
                            <a:schemeClr val="accent1"/>
                          </a:solidFill>
                        </a:rPr>
                        <a:t>Part of the code which for sure doesn't work</a:t>
                      </a:r>
                      <a:endParaRPr lang="de-DE" altLang="en-US" sz="1400">
                        <a:solidFill>
                          <a:schemeClr val="accent1"/>
                        </a:solidFill>
                      </a:endParaRPr>
                    </a:p>
                  </a:txBody>
                  <a:tcPr/>
                </a:tc>
              </a:tr>
              <a:tr h="304800">
                <a:tc>
                  <a:txBody>
                    <a:bodyPr/>
                    <a:p>
                      <a:pPr>
                        <a:buNone/>
                      </a:pPr>
                      <a:r>
                        <a:rPr lang="de-DE" altLang="en-US" sz="1400">
                          <a:solidFill>
                            <a:schemeClr val="accent1"/>
                          </a:solidFill>
                        </a:rPr>
                        <a:t>HACK:</a:t>
                      </a:r>
                      <a:endParaRPr lang="de-DE" altLang="en-US" sz="1400">
                        <a:solidFill>
                          <a:schemeClr val="accent1"/>
                        </a:solidFill>
                      </a:endParaRPr>
                    </a:p>
                  </a:txBody>
                  <a:tcPr/>
                </a:tc>
                <a:tc>
                  <a:txBody>
                    <a:bodyPr/>
                    <a:p>
                      <a:pPr>
                        <a:buNone/>
                      </a:pPr>
                      <a:r>
                        <a:rPr lang="de-DE" altLang="en-US" sz="1400">
                          <a:solidFill>
                            <a:schemeClr val="accent1"/>
                          </a:solidFill>
                        </a:rPr>
                        <a:t>A quick and dirty solution for a problem</a:t>
                      </a:r>
                      <a:endParaRPr lang="de-DE" altLang="en-US" sz="1400">
                        <a:solidFill>
                          <a:schemeClr val="accent1"/>
                        </a:solidFill>
                      </a:endParaRPr>
                    </a:p>
                  </a:txBody>
                  <a:tcPr/>
                </a:tc>
              </a:tr>
              <a:tr h="304800">
                <a:tc>
                  <a:txBody>
                    <a:bodyPr/>
                    <a:p>
                      <a:pPr>
                        <a:buNone/>
                      </a:pPr>
                      <a:r>
                        <a:rPr lang="de-DE" altLang="en-US" sz="1400">
                          <a:solidFill>
                            <a:schemeClr val="accent1"/>
                          </a:solidFill>
                        </a:rPr>
                        <a:t>XXX:</a:t>
                      </a:r>
                      <a:endParaRPr lang="de-DE" altLang="en-US" sz="1400">
                        <a:solidFill>
                          <a:schemeClr val="accent1"/>
                        </a:solidFill>
                      </a:endParaRPr>
                    </a:p>
                  </a:txBody>
                  <a:tcPr/>
                </a:tc>
                <a:tc>
                  <a:txBody>
                    <a:bodyPr/>
                    <a:p>
                      <a:pPr>
                        <a:buNone/>
                      </a:pPr>
                      <a:r>
                        <a:rPr lang="de-DE" altLang="en-US" sz="1400">
                          <a:solidFill>
                            <a:schemeClr val="accent1"/>
                          </a:solidFill>
                        </a:rPr>
                        <a:t>Danger! Major problem discovered!</a:t>
                      </a:r>
                      <a:endParaRPr lang="de-DE" altLang="en-US" sz="1400">
                        <a:solidFill>
                          <a:schemeClr val="accent1"/>
                        </a:solidFill>
                      </a:endParaRPr>
                    </a:p>
                  </a:txBody>
                  <a:tcPr/>
                </a:tc>
              </a:tr>
            </a:tbl>
          </a:graphicData>
        </a:graphic>
      </p:graphicFrame>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319036" y="3932895"/>
            <a:ext cx="7555198" cy="922020"/>
          </a:xfrm>
          <a:prstGeom prst="rect">
            <a:avLst/>
          </a:prstGeom>
          <a:noFill/>
        </p:spPr>
        <p:txBody>
          <a:bodyPr wrap="square" rtlCol="0">
            <a:spAutoFit/>
          </a:bodyPr>
          <a:lstStyle/>
          <a:p>
            <a:pPr marL="0" marR="0" lvl="0" indent="0" algn="ctr" defTabSz="913765" rtl="0" eaLnBrk="1" fontAlgn="auto" latinLnBrk="0" hangingPunct="1">
              <a:lnSpc>
                <a:spcPct val="150000"/>
              </a:lnSpc>
              <a:spcBef>
                <a:spcPts val="0"/>
              </a:spcBef>
              <a:spcAft>
                <a:spcPts val="0"/>
              </a:spcAft>
              <a:buClrTx/>
              <a:buSzTx/>
              <a:buFontTx/>
              <a:buNone/>
              <a:defRPr/>
            </a:pPr>
            <a:r>
              <a:rPr kumimoji="0" lang="de-DE" altLang="en-US" sz="12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Most contents are extracted from Chapter 5 of the book: </a:t>
            </a:r>
            <a:endParaRPr kumimoji="0" lang="de-DE" altLang="en-US" sz="12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913765" rtl="0" eaLnBrk="1" fontAlgn="auto" latinLnBrk="0" hangingPunct="1">
              <a:lnSpc>
                <a:spcPct val="150000"/>
              </a:lnSpc>
              <a:spcBef>
                <a:spcPts val="0"/>
              </a:spcBef>
              <a:spcAft>
                <a:spcPts val="0"/>
              </a:spcAft>
              <a:buClrTx/>
              <a:buSzTx/>
              <a:buFontTx/>
              <a:buNone/>
              <a:defRPr/>
            </a:pPr>
            <a:r>
              <a:rPr kumimoji="0" lang="de-DE" altLang="en-US" sz="1200" b="1"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The Art of Readable Code: Simple and Practical Techniques for Writing Better Code </a:t>
            </a:r>
            <a:endParaRPr kumimoji="0" lang="de-DE" altLang="en-US" sz="12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913765" rtl="0" eaLnBrk="1" fontAlgn="auto" latinLnBrk="0" hangingPunct="1">
              <a:lnSpc>
                <a:spcPct val="150000"/>
              </a:lnSpc>
              <a:spcBef>
                <a:spcPts val="0"/>
              </a:spcBef>
              <a:spcAft>
                <a:spcPts val="0"/>
              </a:spcAft>
              <a:buClrTx/>
              <a:buSzTx/>
              <a:buFontTx/>
              <a:buNone/>
              <a:defRPr/>
            </a:pPr>
            <a:r>
              <a:rPr kumimoji="0" lang="de-DE" altLang="en-US" sz="12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Dustin Boswell, Trevore Foucher, 2011</a:t>
            </a:r>
            <a:endParaRPr kumimoji="0" lang="de-DE" altLang="en-US" sz="12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8" name="TextBox 17"/>
          <p:cNvSpPr txBox="1"/>
          <p:nvPr/>
        </p:nvSpPr>
        <p:spPr>
          <a:xfrm>
            <a:off x="2852102" y="404308"/>
            <a:ext cx="6487796"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de-DE" altLang="zh-CN" sz="33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Thank you!</a:t>
            </a:r>
            <a:endParaRPr kumimoji="0" lang="en-US"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27" name="TextBox 26"/>
          <p:cNvSpPr txBox="1"/>
          <p:nvPr/>
        </p:nvSpPr>
        <p:spPr>
          <a:xfrm>
            <a:off x="2483668" y="5968007"/>
            <a:ext cx="7225030" cy="337185"/>
          </a:xfrm>
          <a:prstGeom prst="rect">
            <a:avLst/>
          </a:prstGeom>
          <a:noFill/>
        </p:spPr>
        <p:txBody>
          <a:bodyPr wrap="non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de-DE" altLang="en-US" sz="1600" b="1" i="0" u="none" strike="noStrike" kern="1200" cap="none" spc="6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VISIT MY GITHUB FOR ADDITIONAL RESOURCES </a:t>
            </a:r>
            <a:endParaRPr kumimoji="0" lang="de-DE" altLang="en-US" sz="1600" b="1" i="0" u="none" strike="noStrike" kern="1200" cap="none" spc="6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28" name="TextBox 27"/>
          <p:cNvSpPr txBox="1"/>
          <p:nvPr/>
        </p:nvSpPr>
        <p:spPr>
          <a:xfrm>
            <a:off x="3730625" y="6304915"/>
            <a:ext cx="4730115" cy="245110"/>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sz="10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https://github.com/MarkSenDong/Code_Standardization</a:t>
            </a:r>
            <a:endParaRPr kumimoji="0" lang="en-US" sz="10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 name="直接连接符 2"/>
          <p:cNvCxnSpPr/>
          <p:nvPr/>
        </p:nvCxnSpPr>
        <p:spPr>
          <a:xfrm>
            <a:off x="5834063" y="1071147"/>
            <a:ext cx="523875"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占位符 6" descr="C:\Users\Sen\Desktop\code_standardisation\images\github_logo.pnggithub_logo"/>
          <p:cNvPicPr>
            <a:picLocks noGrp="1" noChangeAspect="1"/>
          </p:cNvPicPr>
          <p:nvPr/>
        </p:nvPicPr>
        <p:blipFill>
          <a:blip r:embed="rId1"/>
          <a:srcRect/>
          <a:stretch>
            <a:fillRect/>
          </a:stretch>
        </p:blipFill>
        <p:spPr>
          <a:xfrm>
            <a:off x="4571365" y="5015865"/>
            <a:ext cx="3046420" cy="1129030"/>
          </a:xfrm>
          <a:prstGeom prst="rect">
            <a:avLst/>
          </a:prstGeom>
        </p:spPr>
      </p:pic>
      <p:pic>
        <p:nvPicPr>
          <p:cNvPr id="4" name="Picture Placeholder 3" descr="61HEMOo48hL"/>
          <p:cNvPicPr>
            <a:picLocks noChangeAspect="1"/>
          </p:cNvPicPr>
          <p:nvPr>
            <p:ph type="pic" sz="quarter" idx="10"/>
          </p:nvPr>
        </p:nvPicPr>
        <p:blipFill>
          <a:blip r:embed="rId2"/>
          <a:stretch>
            <a:fillRect/>
          </a:stretch>
        </p:blipFill>
        <p:spPr>
          <a:xfrm>
            <a:off x="5101590" y="1305560"/>
            <a:ext cx="1986915" cy="2608580"/>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5867401" y="391045"/>
            <a:ext cx="794343" cy="79434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ea typeface="Calibri" panose="020F0502020204030204" pitchFamily="34" charset="0"/>
                <a:cs typeface="Calibri" panose="020F0502020204030204" pitchFamily="34" charset="0"/>
              </a:rPr>
              <a:t>01</a:t>
            </a:r>
            <a:endParaRPr lang="zh-CN" altLang="en-US" sz="2400" dirty="0">
              <a:solidFill>
                <a:schemeClr val="tx2"/>
              </a:solidFill>
              <a:ea typeface="Calibri" panose="020F0502020204030204" pitchFamily="34" charset="0"/>
              <a:cs typeface="Calibri" panose="020F0502020204030204" pitchFamily="34" charset="0"/>
            </a:endParaRPr>
          </a:p>
        </p:txBody>
      </p:sp>
      <p:sp>
        <p:nvSpPr>
          <p:cNvPr id="9" name="文本框 8"/>
          <p:cNvSpPr txBox="1"/>
          <p:nvPr/>
        </p:nvSpPr>
        <p:spPr>
          <a:xfrm>
            <a:off x="6789465" y="533899"/>
            <a:ext cx="2407285" cy="337185"/>
          </a:xfrm>
          <a:prstGeom prst="rect">
            <a:avLst/>
          </a:prstGeom>
          <a:noFill/>
        </p:spPr>
        <p:txBody>
          <a:bodyPr wrap="none" rtlCol="0">
            <a:spAutoFit/>
          </a:bodyPr>
          <a:lstStyle/>
          <a:p>
            <a:r>
              <a:rPr lang="de-DE" altLang="zh-CN" sz="1600" dirty="0">
                <a:solidFill>
                  <a:schemeClr val="tx2"/>
                </a:solidFill>
                <a:ea typeface="Calibri" panose="020F0502020204030204" pitchFamily="34" charset="0"/>
                <a:cs typeface="Calibri" panose="020F0502020204030204" pitchFamily="34" charset="0"/>
              </a:rPr>
              <a:t>Knowing what to comment</a:t>
            </a:r>
            <a:endParaRPr lang="de-DE" altLang="zh-CN" sz="1600" dirty="0">
              <a:solidFill>
                <a:schemeClr val="tx2"/>
              </a:solidFill>
              <a:ea typeface="Calibri" panose="020F0502020204030204" pitchFamily="34" charset="0"/>
              <a:cs typeface="Calibri" panose="020F0502020204030204" pitchFamily="34" charset="0"/>
            </a:endParaRPr>
          </a:p>
        </p:txBody>
      </p:sp>
      <p:cxnSp>
        <p:nvCxnSpPr>
          <p:cNvPr id="15" name="直接连接符 14"/>
          <p:cNvCxnSpPr/>
          <p:nvPr/>
        </p:nvCxnSpPr>
        <p:spPr>
          <a:xfrm>
            <a:off x="6933688" y="866939"/>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5867401" y="1673745"/>
            <a:ext cx="794343" cy="79434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ea typeface="Calibri" panose="020F0502020204030204" pitchFamily="34" charset="0"/>
                <a:cs typeface="Calibri" panose="020F0502020204030204" pitchFamily="34" charset="0"/>
              </a:rPr>
              <a:t>02</a:t>
            </a:r>
            <a:endParaRPr lang="zh-CN" altLang="en-US" sz="2400" dirty="0">
              <a:solidFill>
                <a:schemeClr val="tx2"/>
              </a:solidFill>
              <a:ea typeface="Calibri" panose="020F0502020204030204" pitchFamily="34" charset="0"/>
              <a:cs typeface="Calibri" panose="020F0502020204030204" pitchFamily="34" charset="0"/>
            </a:endParaRPr>
          </a:p>
        </p:txBody>
      </p:sp>
      <p:sp>
        <p:nvSpPr>
          <p:cNvPr id="27" name="文本框 26"/>
          <p:cNvSpPr txBox="1"/>
          <p:nvPr/>
        </p:nvSpPr>
        <p:spPr>
          <a:xfrm>
            <a:off x="6789465" y="1816599"/>
            <a:ext cx="2059940" cy="337185"/>
          </a:xfrm>
          <a:prstGeom prst="rect">
            <a:avLst/>
          </a:prstGeom>
          <a:noFill/>
        </p:spPr>
        <p:txBody>
          <a:bodyPr wrap="none" rtlCol="0">
            <a:spAutoFit/>
          </a:bodyPr>
          <a:lstStyle/>
          <a:p>
            <a:r>
              <a:rPr lang="de-DE" altLang="zh-CN" sz="1600" dirty="0">
                <a:solidFill>
                  <a:schemeClr val="tx2"/>
                </a:solidFill>
                <a:ea typeface="Calibri" panose="020F0502020204030204" pitchFamily="34" charset="0"/>
                <a:cs typeface="Calibri" panose="020F0502020204030204" pitchFamily="34" charset="0"/>
              </a:rPr>
              <a:t>When not to comment</a:t>
            </a:r>
            <a:endParaRPr lang="zh-CN" altLang="en-US" sz="1600" dirty="0">
              <a:solidFill>
                <a:schemeClr val="tx2"/>
              </a:solidFill>
              <a:ea typeface="Calibri" panose="020F0502020204030204" pitchFamily="34" charset="0"/>
              <a:cs typeface="Calibri" panose="020F0502020204030204" pitchFamily="34" charset="0"/>
            </a:endParaRPr>
          </a:p>
        </p:txBody>
      </p:sp>
      <p:cxnSp>
        <p:nvCxnSpPr>
          <p:cNvPr id="29" name="直接连接符 28"/>
          <p:cNvCxnSpPr/>
          <p:nvPr/>
        </p:nvCxnSpPr>
        <p:spPr>
          <a:xfrm>
            <a:off x="6933688" y="2149639"/>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5867401" y="2956445"/>
            <a:ext cx="794343" cy="79434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ea typeface="Calibri" panose="020F0502020204030204" pitchFamily="34" charset="0"/>
                <a:cs typeface="Calibri" panose="020F0502020204030204" pitchFamily="34" charset="0"/>
              </a:rPr>
              <a:t>03</a:t>
            </a:r>
            <a:endParaRPr lang="zh-CN" altLang="en-US" sz="2400" dirty="0">
              <a:solidFill>
                <a:schemeClr val="tx2"/>
              </a:solidFill>
              <a:ea typeface="Calibri" panose="020F0502020204030204" pitchFamily="34" charset="0"/>
              <a:cs typeface="Calibri" panose="020F0502020204030204" pitchFamily="34" charset="0"/>
            </a:endParaRPr>
          </a:p>
        </p:txBody>
      </p:sp>
      <p:sp>
        <p:nvSpPr>
          <p:cNvPr id="32" name="文本框 31"/>
          <p:cNvSpPr txBox="1"/>
          <p:nvPr/>
        </p:nvSpPr>
        <p:spPr>
          <a:xfrm>
            <a:off x="6789465" y="3099299"/>
            <a:ext cx="1958975" cy="337185"/>
          </a:xfrm>
          <a:prstGeom prst="rect">
            <a:avLst/>
          </a:prstGeom>
          <a:noFill/>
        </p:spPr>
        <p:txBody>
          <a:bodyPr wrap="none" rtlCol="0">
            <a:spAutoFit/>
          </a:bodyPr>
          <a:lstStyle/>
          <a:p>
            <a:r>
              <a:rPr lang="de-DE" sz="1600" dirty="0">
                <a:solidFill>
                  <a:schemeClr val="tx2"/>
                </a:solidFill>
                <a:ea typeface="Calibri" panose="020F0502020204030204" pitchFamily="34" charset="0"/>
                <a:cs typeface="Calibri" panose="020F0502020204030204" pitchFamily="34" charset="0"/>
              </a:rPr>
              <a:t>Record your thoughts</a:t>
            </a:r>
            <a:endParaRPr lang="de-DE" sz="1600" dirty="0">
              <a:solidFill>
                <a:schemeClr val="tx2"/>
              </a:solidFill>
              <a:ea typeface="Calibri" panose="020F0502020204030204" pitchFamily="34" charset="0"/>
              <a:cs typeface="Calibri" panose="020F0502020204030204" pitchFamily="34" charset="0"/>
            </a:endParaRPr>
          </a:p>
        </p:txBody>
      </p:sp>
      <p:cxnSp>
        <p:nvCxnSpPr>
          <p:cNvPr id="40" name="直接连接符 39"/>
          <p:cNvCxnSpPr/>
          <p:nvPr/>
        </p:nvCxnSpPr>
        <p:spPr>
          <a:xfrm>
            <a:off x="6933688" y="3432339"/>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867401" y="4239145"/>
            <a:ext cx="794343" cy="79434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ea typeface="Calibri" panose="020F0502020204030204" pitchFamily="34" charset="0"/>
                <a:cs typeface="Calibri" panose="020F0502020204030204" pitchFamily="34" charset="0"/>
              </a:rPr>
              <a:t>04</a:t>
            </a:r>
            <a:endParaRPr lang="zh-CN" altLang="en-US" sz="2400" dirty="0">
              <a:solidFill>
                <a:schemeClr val="tx2"/>
              </a:solidFill>
              <a:ea typeface="Calibri" panose="020F0502020204030204" pitchFamily="34" charset="0"/>
              <a:cs typeface="Calibri" panose="020F0502020204030204" pitchFamily="34" charset="0"/>
            </a:endParaRPr>
          </a:p>
        </p:txBody>
      </p:sp>
      <p:sp>
        <p:nvSpPr>
          <p:cNvPr id="43" name="文本框 42"/>
          <p:cNvSpPr txBox="1"/>
          <p:nvPr/>
        </p:nvSpPr>
        <p:spPr>
          <a:xfrm>
            <a:off x="6789465" y="4381999"/>
            <a:ext cx="2922270" cy="337185"/>
          </a:xfrm>
          <a:prstGeom prst="rect">
            <a:avLst/>
          </a:prstGeom>
          <a:noFill/>
        </p:spPr>
        <p:txBody>
          <a:bodyPr wrap="none" rtlCol="0">
            <a:spAutoFit/>
          </a:bodyPr>
          <a:lstStyle/>
          <a:p>
            <a:r>
              <a:rPr lang="de-DE" sz="1600" dirty="0">
                <a:solidFill>
                  <a:schemeClr val="tx2"/>
                </a:solidFill>
                <a:ea typeface="Calibri" panose="020F0502020204030204" pitchFamily="34" charset="0"/>
                <a:cs typeface="Calibri" panose="020F0502020204030204" pitchFamily="34" charset="0"/>
              </a:rPr>
              <a:t>Put yourself in the reader's shoes</a:t>
            </a:r>
            <a:endParaRPr lang="de-DE" sz="1600" dirty="0">
              <a:solidFill>
                <a:schemeClr val="tx2"/>
              </a:solidFill>
              <a:ea typeface="Calibri" panose="020F0502020204030204" pitchFamily="34" charset="0"/>
              <a:cs typeface="Calibri" panose="020F0502020204030204" pitchFamily="34" charset="0"/>
            </a:endParaRPr>
          </a:p>
        </p:txBody>
      </p:sp>
      <p:cxnSp>
        <p:nvCxnSpPr>
          <p:cNvPr id="45" name="直接连接符 44"/>
          <p:cNvCxnSpPr/>
          <p:nvPr/>
        </p:nvCxnSpPr>
        <p:spPr>
          <a:xfrm>
            <a:off x="6933688" y="4715039"/>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6251" y="3925185"/>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787111" y="2812596"/>
            <a:ext cx="2114549" cy="583565"/>
          </a:xfrm>
          <a:prstGeom prst="rect">
            <a:avLst/>
          </a:prstGeom>
        </p:spPr>
        <p:txBody>
          <a:bodyPr wrap="square">
            <a:spAutoFit/>
          </a:bodyPr>
          <a:lstStyle/>
          <a:p>
            <a:pPr lvl="0" algn="ctr"/>
            <a:r>
              <a:rPr lang="en-US" altLang="zh-CN" sz="3200" dirty="0">
                <a:ea typeface="Calibri" panose="020F0502020204030204" pitchFamily="34" charset="0"/>
                <a:cs typeface="Calibri" panose="020F0502020204030204" pitchFamily="34" charset="0"/>
              </a:rPr>
              <a:t>CONTE</a:t>
            </a:r>
            <a:r>
              <a:rPr lang="de-DE" altLang="en-US" sz="3200" dirty="0">
                <a:ea typeface="Calibri" panose="020F0502020204030204" pitchFamily="34" charset="0"/>
                <a:cs typeface="Calibri" panose="020F0502020204030204" pitchFamily="34" charset="0"/>
              </a:rPr>
              <a:t>N</a:t>
            </a:r>
            <a:r>
              <a:rPr lang="en-US" altLang="zh-CN" sz="3200" dirty="0">
                <a:ea typeface="Calibri" panose="020F0502020204030204" pitchFamily="34" charset="0"/>
                <a:cs typeface="Calibri" panose="020F0502020204030204" pitchFamily="34" charset="0"/>
              </a:rPr>
              <a:t>TS</a:t>
            </a:r>
            <a:endParaRPr lang="zh-CN" altLang="en-US" sz="3200" dirty="0">
              <a:ea typeface="Calibri" panose="020F0502020204030204" pitchFamily="34" charset="0"/>
              <a:cs typeface="Calibri" panose="020F0502020204030204" pitchFamily="34" charset="0"/>
            </a:endParaRPr>
          </a:p>
        </p:txBody>
      </p:sp>
      <p:sp>
        <p:nvSpPr>
          <p:cNvPr id="2" name="椭圆 41"/>
          <p:cNvSpPr/>
          <p:nvPr/>
        </p:nvSpPr>
        <p:spPr>
          <a:xfrm>
            <a:off x="5870576" y="5521845"/>
            <a:ext cx="794343" cy="79434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2"/>
                </a:solidFill>
                <a:ea typeface="Calibri" panose="020F0502020204030204" pitchFamily="34" charset="0"/>
                <a:cs typeface="Calibri" panose="020F0502020204030204" pitchFamily="34" charset="0"/>
              </a:rPr>
              <a:t>0</a:t>
            </a:r>
            <a:r>
              <a:rPr lang="de-DE" altLang="en-US" sz="2400" dirty="0">
                <a:solidFill>
                  <a:schemeClr val="tx2"/>
                </a:solidFill>
                <a:ea typeface="Calibri" panose="020F0502020204030204" pitchFamily="34" charset="0"/>
                <a:cs typeface="Calibri" panose="020F0502020204030204" pitchFamily="34" charset="0"/>
              </a:rPr>
              <a:t>5</a:t>
            </a:r>
            <a:endParaRPr lang="de-DE" altLang="en-US" sz="2400" dirty="0">
              <a:solidFill>
                <a:schemeClr val="tx2"/>
              </a:solidFill>
              <a:ea typeface="Calibri" panose="020F0502020204030204" pitchFamily="34" charset="0"/>
              <a:cs typeface="Calibri" panose="020F0502020204030204" pitchFamily="34" charset="0"/>
            </a:endParaRPr>
          </a:p>
        </p:txBody>
      </p:sp>
      <p:sp>
        <p:nvSpPr>
          <p:cNvPr id="4" name="文本框 42"/>
          <p:cNvSpPr txBox="1"/>
          <p:nvPr/>
        </p:nvSpPr>
        <p:spPr>
          <a:xfrm>
            <a:off x="6792640" y="5664699"/>
            <a:ext cx="2122805" cy="337185"/>
          </a:xfrm>
          <a:prstGeom prst="rect">
            <a:avLst/>
          </a:prstGeom>
          <a:noFill/>
        </p:spPr>
        <p:txBody>
          <a:bodyPr wrap="none" rtlCol="0">
            <a:spAutoFit/>
          </a:bodyPr>
          <a:lstStyle/>
          <a:p>
            <a:r>
              <a:rPr lang="de-DE" altLang="zh-CN" sz="1600" dirty="0">
                <a:solidFill>
                  <a:schemeClr val="tx2"/>
                </a:solidFill>
                <a:ea typeface="Calibri" panose="020F0502020204030204" pitchFamily="34" charset="0"/>
                <a:cs typeface="Calibri" panose="020F0502020204030204" pitchFamily="34" charset="0"/>
              </a:rPr>
              <a:t>Conclusion / Guidelines</a:t>
            </a:r>
            <a:endParaRPr lang="de-DE" altLang="zh-CN" sz="1600" dirty="0">
              <a:solidFill>
                <a:schemeClr val="tx2"/>
              </a:solidFill>
              <a:ea typeface="Calibri" panose="020F0502020204030204" pitchFamily="34" charset="0"/>
              <a:cs typeface="Calibri" panose="020F0502020204030204" pitchFamily="34" charset="0"/>
            </a:endParaRPr>
          </a:p>
        </p:txBody>
      </p:sp>
      <p:cxnSp>
        <p:nvCxnSpPr>
          <p:cNvPr id="7" name="直接连接符 44"/>
          <p:cNvCxnSpPr/>
          <p:nvPr/>
        </p:nvCxnSpPr>
        <p:spPr>
          <a:xfrm>
            <a:off x="6936863" y="5997739"/>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7"/>
          <p:cNvSpPr/>
          <p:nvPr/>
        </p:nvSpPr>
        <p:spPr>
          <a:xfrm>
            <a:off x="5600775" y="1918534"/>
            <a:ext cx="990448" cy="990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2"/>
                </a:solidFill>
                <a:ea typeface="Calibri" panose="020F0502020204030204" pitchFamily="34" charset="0"/>
                <a:cs typeface="Calibri" panose="020F0502020204030204" pitchFamily="34" charset="0"/>
              </a:rPr>
              <a:t>0</a:t>
            </a:r>
            <a:r>
              <a:rPr lang="de-DE" altLang="en-US" sz="4000" b="1" dirty="0">
                <a:solidFill>
                  <a:schemeClr val="tx2"/>
                </a:solidFill>
                <a:ea typeface="Calibri" panose="020F0502020204030204" pitchFamily="34" charset="0"/>
                <a:cs typeface="Calibri" panose="020F0502020204030204" pitchFamily="34" charset="0"/>
              </a:rPr>
              <a:t>1</a:t>
            </a:r>
            <a:endParaRPr lang="de-DE" altLang="en-US" sz="4000" b="1" dirty="0">
              <a:solidFill>
                <a:schemeClr val="tx2"/>
              </a:solidFill>
              <a:ea typeface="Calibri" panose="020F0502020204030204" pitchFamily="34" charset="0"/>
              <a:cs typeface="Calibri" panose="020F0502020204030204" pitchFamily="34" charset="0"/>
            </a:endParaRPr>
          </a:p>
        </p:txBody>
      </p:sp>
      <p:sp>
        <p:nvSpPr>
          <p:cNvPr id="6" name="文本框 5"/>
          <p:cNvSpPr txBox="1"/>
          <p:nvPr/>
        </p:nvSpPr>
        <p:spPr>
          <a:xfrm>
            <a:off x="3778252" y="3599982"/>
            <a:ext cx="4635500" cy="583565"/>
          </a:xfrm>
          <a:prstGeom prst="rect">
            <a:avLst/>
          </a:prstGeom>
          <a:noFill/>
        </p:spPr>
        <p:txBody>
          <a:bodyPr wrap="none" rtlCol="0">
            <a:spAutoFit/>
          </a:bodyPr>
          <a:lstStyle/>
          <a:p>
            <a:pPr algn="ctr"/>
            <a:r>
              <a:rPr lang="de-DE" altLang="zh-CN" sz="3200" dirty="0">
                <a:solidFill>
                  <a:schemeClr val="tx2"/>
                </a:solidFill>
                <a:ea typeface="Calibri" panose="020F0502020204030204" pitchFamily="34" charset="0"/>
                <a:cs typeface="Calibri" panose="020F0502020204030204" pitchFamily="34" charset="0"/>
                <a:sym typeface="+mn-ea"/>
              </a:rPr>
              <a:t>Knowing what to comment</a:t>
            </a:r>
            <a:endParaRPr lang="zh-CN" altLang="en-US" sz="3200" dirty="0">
              <a:solidFill>
                <a:schemeClr val="tx2"/>
              </a:solidFill>
              <a:ea typeface="Calibri" panose="020F0502020204030204" pitchFamily="34" charset="0"/>
              <a:cs typeface="Calibri" panose="020F0502020204030204" pitchFamily="34" charset="0"/>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877060" y="4379595"/>
            <a:ext cx="8438515" cy="306705"/>
          </a:xfrm>
          <a:prstGeom prst="rect">
            <a:avLst/>
          </a:prstGeom>
        </p:spPr>
        <p:txBody>
          <a:bodyPr wrap="square">
            <a:spAutoFit/>
          </a:bodyPr>
          <a:lstStyle/>
          <a:p>
            <a:pPr lvl="0" algn="ctr"/>
            <a:r>
              <a:rPr lang="de-DE" altLang="en-US" sz="140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Explaining “What the code is doing” is only a very small part of commenting.</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endParaRPr>
          </a:p>
        </p:txBody>
      </p:sp>
      <p:cxnSp>
        <p:nvCxnSpPr>
          <p:cNvPr id="8" name="直接连接符 7"/>
          <p:cNvCxnSpPr/>
          <p:nvPr/>
        </p:nvCxnSpPr>
        <p:spPr>
          <a:xfrm>
            <a:off x="5947866" y="4238960"/>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26945" y="2138045"/>
            <a:ext cx="8721090" cy="1568450"/>
          </a:xfrm>
          <a:prstGeom prst="rect">
            <a:avLst/>
          </a:prstGeom>
          <a:noFill/>
        </p:spPr>
        <p:txBody>
          <a:bodyPr wrap="square" rtlCol="0">
            <a:spAutoFit/>
          </a:bodyPr>
          <a:lstStyle/>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de-DE" altLang="en-US" sz="1400" b="1" i="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Key idea: </a:t>
            </a:r>
            <a:r>
              <a:rPr lang="de-DE" altLang="en-US" sz="1400" b="1">
                <a:solidFill>
                  <a:schemeClr val="tx2"/>
                </a:solidFill>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rPr>
              <a:t>The purpose of commenting is to help the readers to know as much as the author.</a:t>
            </a:r>
            <a:endParaRPr lang="de-DE" altLang="en-US" sz="1400" b="1" spc="15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Arial" panose="020B0604020202020204" pitchFamily="34" charset="0"/>
            </a:endParaRPr>
          </a:p>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de-DE" altLang="en-US" sz="1400" b="0" i="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de-DE" altLang="en-US" sz="1400" b="1" i="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Need to know when not to comment?</a:t>
            </a:r>
            <a:endParaRPr kumimoji="0" lang="de-DE" altLang="en-US" sz="1400" b="1" i="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de-DE" altLang="en-US" sz="1200"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Record your thoughts and ideas</a:t>
            </a: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285750" marR="0" lvl="0" indent="-285750" algn="just" defTabSz="9137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Put yourself in the reader's shoes</a:t>
            </a:r>
            <a:endParaRPr kumimoji="0" lang="de-DE" altLang="en-US" sz="1400" b="1" u="none" strike="noStrike" kern="1200" cap="none" spc="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18" name="TextBox 17"/>
          <p:cNvSpPr txBox="1"/>
          <p:nvPr/>
        </p:nvSpPr>
        <p:spPr>
          <a:xfrm>
            <a:off x="2852102" y="189678"/>
            <a:ext cx="6487796"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altLang="zh-CN" sz="3300" dirty="0">
                <a:solidFill>
                  <a:schemeClr val="tx2"/>
                </a:solidFill>
                <a:ea typeface="Calibri" panose="020F0502020204030204" pitchFamily="34" charset="0"/>
                <a:cs typeface="Calibri" panose="020F0502020204030204" pitchFamily="34" charset="0"/>
                <a:sym typeface="+mn-ea"/>
              </a:rPr>
              <a:t>Knowing what to comment</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19" name="直接连接符 18"/>
          <p:cNvCxnSpPr/>
          <p:nvPr/>
        </p:nvCxnSpPr>
        <p:spPr>
          <a:xfrm>
            <a:off x="5834063" y="856517"/>
            <a:ext cx="52387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7"/>
          <p:cNvSpPr/>
          <p:nvPr/>
        </p:nvSpPr>
        <p:spPr>
          <a:xfrm>
            <a:off x="5600775" y="1918534"/>
            <a:ext cx="990448" cy="990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2"/>
                </a:solidFill>
                <a:ea typeface="Calibri" panose="020F0502020204030204" pitchFamily="34" charset="0"/>
                <a:cs typeface="Calibri" panose="020F0502020204030204" pitchFamily="34" charset="0"/>
              </a:rPr>
              <a:t>0</a:t>
            </a:r>
            <a:r>
              <a:rPr lang="de-DE" altLang="en-US" sz="4000" b="1" dirty="0">
                <a:solidFill>
                  <a:schemeClr val="tx2"/>
                </a:solidFill>
                <a:ea typeface="Calibri" panose="020F0502020204030204" pitchFamily="34" charset="0"/>
                <a:cs typeface="Calibri" panose="020F0502020204030204" pitchFamily="34" charset="0"/>
              </a:rPr>
              <a:t>2</a:t>
            </a:r>
            <a:endParaRPr lang="de-DE" altLang="en-US" sz="4000" b="1" dirty="0">
              <a:solidFill>
                <a:schemeClr val="tx2"/>
              </a:solidFill>
              <a:ea typeface="Calibri" panose="020F0502020204030204" pitchFamily="34" charset="0"/>
              <a:cs typeface="Calibri" panose="020F0502020204030204" pitchFamily="34" charset="0"/>
            </a:endParaRPr>
          </a:p>
        </p:txBody>
      </p:sp>
      <p:sp>
        <p:nvSpPr>
          <p:cNvPr id="6" name="文本框 5"/>
          <p:cNvSpPr txBox="1"/>
          <p:nvPr/>
        </p:nvSpPr>
        <p:spPr>
          <a:xfrm>
            <a:off x="3651569" y="3599982"/>
            <a:ext cx="4888865" cy="583565"/>
          </a:xfrm>
          <a:prstGeom prst="rect">
            <a:avLst/>
          </a:prstGeom>
          <a:noFill/>
        </p:spPr>
        <p:txBody>
          <a:bodyPr wrap="none" rtlCol="0">
            <a:spAutoFit/>
          </a:bodyPr>
          <a:lstStyle/>
          <a:p>
            <a:pPr algn="ctr"/>
            <a:r>
              <a:rPr lang="de-DE" sz="3200" spc="3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When not to comment?</a:t>
            </a:r>
            <a:endParaRPr lang="de-DE" sz="3200" dirty="0">
              <a:solidFill>
                <a:schemeClr val="tx2"/>
              </a:solidFill>
              <a:ea typeface="Calibri" panose="020F0502020204030204" pitchFamily="34" charset="0"/>
              <a:cs typeface="Calibri" panose="020F0502020204030204" pitchFamily="34" charset="0"/>
            </a:endParaRPr>
          </a:p>
        </p:txBody>
      </p: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877060" y="4239260"/>
            <a:ext cx="8438515" cy="737235"/>
          </a:xfrm>
          <a:prstGeom prst="rect">
            <a:avLst/>
          </a:prstGeom>
        </p:spPr>
        <p:txBody>
          <a:bodyPr wrap="square">
            <a:spAutoFit/>
          </a:bodyPr>
          <a:lstStyle/>
          <a:p>
            <a:pPr marL="0" marR="0" lvl="0" indent="0" algn="ctr" defTabSz="913765" rtl="0" eaLnBrk="1" fontAlgn="auto" latinLnBrk="0" hangingPunct="1">
              <a:lnSpc>
                <a:spcPct val="150000"/>
              </a:lnSpc>
              <a:spcBef>
                <a:spcPts val="0"/>
              </a:spcBef>
              <a:spcAft>
                <a:spcPts val="0"/>
              </a:spcAft>
              <a:buClrTx/>
              <a:buSzTx/>
              <a:buFontTx/>
              <a:buNone/>
              <a:defRPr/>
            </a:pPr>
            <a:r>
              <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Reading comments will consume attention and time from reading actual code.</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913765" rtl="0" eaLnBrk="1" fontAlgn="auto" latinLnBrk="0" hangingPunct="1">
              <a:lnSpc>
                <a:spcPct val="150000"/>
              </a:lnSpc>
              <a:spcBef>
                <a:spcPts val="0"/>
              </a:spcBef>
              <a:spcAft>
                <a:spcPts val="0"/>
              </a:spcAft>
              <a:buClrTx/>
              <a:buSzTx/>
              <a:buFontTx/>
              <a:buNone/>
              <a:defRPr/>
            </a:pPr>
            <a:r>
              <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Therefore, they better be worth it.</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8" name="直接连接符 7"/>
          <p:cNvCxnSpPr/>
          <p:nvPr/>
        </p:nvCxnSpPr>
        <p:spPr>
          <a:xfrm>
            <a:off x="5947866" y="4238960"/>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占位符 51" descr="C:\Users\Sen\Documents\GitHub\Code_Standardization\images\the_art_of_readable_code\httpatomoreillycomsourceoreillyimages941972.pnghttpatomoreillycomsourceoreillyimages941972"/>
          <p:cNvPicPr>
            <a:picLocks noGrp="1" noChangeAspect="1"/>
          </p:cNvPicPr>
          <p:nvPr>
            <p:ph type="pic" sz="quarter" idx="10"/>
          </p:nvPr>
        </p:nvPicPr>
        <p:blipFill>
          <a:blip r:embed="rId1"/>
          <a:srcRect/>
          <a:stretch>
            <a:fillRect/>
          </a:stretch>
        </p:blipFill>
        <p:spPr>
          <a:xfrm>
            <a:off x="926465" y="1459865"/>
            <a:ext cx="3891915" cy="3891915"/>
          </a:xfrm>
        </p:spPr>
      </p:pic>
      <p:sp>
        <p:nvSpPr>
          <p:cNvPr id="11" name="TextBox 10"/>
          <p:cNvSpPr txBox="1"/>
          <p:nvPr/>
        </p:nvSpPr>
        <p:spPr>
          <a:xfrm>
            <a:off x="926465" y="5572760"/>
            <a:ext cx="6342380" cy="553085"/>
          </a:xfrm>
          <a:prstGeom prst="rect">
            <a:avLst/>
          </a:prstGeom>
          <a:noFill/>
        </p:spPr>
        <p:txBody>
          <a:bodyPr wrap="square" rtlCol="0">
            <a:spAutoFit/>
          </a:bodyPr>
          <a:lstStyle/>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Don't comment on facts which can be quickly derived from code. Don't comment the obvious.</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 name="TextBox 17"/>
          <p:cNvSpPr txBox="1"/>
          <p:nvPr/>
        </p:nvSpPr>
        <p:spPr>
          <a:xfrm>
            <a:off x="2852102" y="404308"/>
            <a:ext cx="6487796"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sz="3300" dirty="0">
                <a:solidFill>
                  <a:schemeClr val="tx2"/>
                </a:solidFill>
                <a:ea typeface="Calibri" panose="020F0502020204030204" pitchFamily="34" charset="0"/>
                <a:cs typeface="Calibri" panose="020F0502020204030204" pitchFamily="34" charset="0"/>
                <a:sym typeface="+mn-ea"/>
              </a:rPr>
              <a:t>When not to comment?</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 name="直接连接符 30"/>
          <p:cNvCxnSpPr/>
          <p:nvPr/>
        </p:nvCxnSpPr>
        <p:spPr>
          <a:xfrm>
            <a:off x="5834063" y="1071147"/>
            <a:ext cx="52387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0"/>
          <p:cNvSpPr txBox="1"/>
          <p:nvPr/>
        </p:nvSpPr>
        <p:spPr>
          <a:xfrm>
            <a:off x="6717030" y="1742440"/>
            <a:ext cx="5037455" cy="3091815"/>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Example:</a:t>
            </a: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The class definition for Account</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class Account {</a:t>
            </a:r>
            <a:endPar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 Constructor</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Account();</a:t>
            </a:r>
            <a:endPar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 Set the profit member to a new value</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SetProfit(profit);</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 Return the profit from this Account</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GetProfit();</a:t>
            </a:r>
            <a:endPar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t>
            </a:r>
            <a:endPar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占位符 51" descr="C:\Users\Sen\Documents\GitHub\Code_Standardization\images\the_art_of_readable_code\bookreadings.hackpad.com_W3rluQuvyzZ_p.225346_1453557639948_Screen Shot 2016-01-23 at 10.00.29 PM.pngbookreadings.hackpad.com_W3rluQuvyzZ_p.225346_1453557639948_Screen Shot 2016-01-23 at 10.00.29 PM"/>
          <p:cNvPicPr>
            <a:picLocks noGrp="1" noChangeAspect="1"/>
          </p:cNvPicPr>
          <p:nvPr>
            <p:ph type="pic" sz="quarter" idx="10"/>
          </p:nvPr>
        </p:nvPicPr>
        <p:blipFill>
          <a:blip r:embed="rId1"/>
          <a:srcRect/>
          <a:stretch>
            <a:fillRect/>
          </a:stretch>
        </p:blipFill>
        <p:spPr>
          <a:xfrm>
            <a:off x="869315" y="2120583"/>
            <a:ext cx="3891915" cy="2570480"/>
          </a:xfrm>
        </p:spPr>
      </p:pic>
      <p:sp>
        <p:nvSpPr>
          <p:cNvPr id="11" name="TextBox 10"/>
          <p:cNvSpPr txBox="1"/>
          <p:nvPr/>
        </p:nvSpPr>
        <p:spPr>
          <a:xfrm>
            <a:off x="869315" y="5572760"/>
            <a:ext cx="6342380" cy="553085"/>
          </a:xfrm>
          <a:prstGeom prst="rect">
            <a:avLst/>
          </a:prstGeom>
          <a:noFill/>
        </p:spPr>
        <p:txBody>
          <a:bodyPr wrap="square" rtlCol="0">
            <a:spAutoFit/>
          </a:bodyPr>
          <a:lstStyle/>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Don't comment for the sake of commenting.</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Comments are not meant to describe the code.</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 name="TextBox 17"/>
          <p:cNvSpPr txBox="1"/>
          <p:nvPr/>
        </p:nvSpPr>
        <p:spPr>
          <a:xfrm>
            <a:off x="2852102" y="404308"/>
            <a:ext cx="6487796"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sz="3300" dirty="0">
                <a:solidFill>
                  <a:schemeClr val="tx2"/>
                </a:solidFill>
                <a:ea typeface="Calibri" panose="020F0502020204030204" pitchFamily="34" charset="0"/>
                <a:cs typeface="Calibri" panose="020F0502020204030204" pitchFamily="34" charset="0"/>
                <a:sym typeface="+mn-ea"/>
              </a:rPr>
              <a:t>When not to comment?</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 name="直接连接符 30"/>
          <p:cNvCxnSpPr/>
          <p:nvPr/>
        </p:nvCxnSpPr>
        <p:spPr>
          <a:xfrm>
            <a:off x="5834063" y="1071147"/>
            <a:ext cx="52387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0"/>
          <p:cNvSpPr txBox="1"/>
          <p:nvPr/>
        </p:nvSpPr>
        <p:spPr>
          <a:xfrm>
            <a:off x="6717030" y="1742440"/>
            <a:ext cx="5430520" cy="3091815"/>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Example:</a:t>
            </a: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Find the Node in the given subtree, with the given name, using the given depth.</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Node * FindNodeInSubtree(Node * subtree, name, depth);</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Improved Example:</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Find a Node with the given 'name' or return NULL.</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If depth &lt;= 0, only 'subtree' is inspected.</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If depth == N, only 'subtree' and N levels below are inspected.</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lang="de-DE" altLang="en-US" sz="1400" i="1" spc="15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Node * FindNodeInSubtree(Node * subtree, name, depth);</a:t>
            </a:r>
            <a:endPar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占位符 51" descr="C:\Users\Sen\Documents\GitHub\Code_Standardization\images\the_art_of_readable_code\the-art-of-readable-code-11-638.jpgthe-art-of-readable-code-11-638"/>
          <p:cNvPicPr>
            <a:picLocks noGrp="1" noChangeAspect="1"/>
          </p:cNvPicPr>
          <p:nvPr>
            <p:ph type="pic" sz="quarter" idx="14"/>
          </p:nvPr>
        </p:nvPicPr>
        <p:blipFill>
          <a:blip r:embed="rId1"/>
          <a:srcRect l="15693" t="32856" r="14858" b="8226"/>
          <a:stretch>
            <a:fillRect/>
          </a:stretch>
        </p:blipFill>
        <p:spPr>
          <a:xfrm>
            <a:off x="617220" y="1507490"/>
            <a:ext cx="5116830" cy="3843020"/>
          </a:xfrm>
        </p:spPr>
      </p:pic>
      <p:sp>
        <p:nvSpPr>
          <p:cNvPr id="11" name="TextBox 10"/>
          <p:cNvSpPr txBox="1"/>
          <p:nvPr/>
        </p:nvSpPr>
        <p:spPr>
          <a:xfrm>
            <a:off x="574040" y="5572760"/>
            <a:ext cx="6342380" cy="1014730"/>
          </a:xfrm>
          <a:prstGeom prst="rect">
            <a:avLst/>
          </a:prstGeom>
          <a:noFill/>
        </p:spPr>
        <p:txBody>
          <a:bodyPr wrap="square" rtlCol="0">
            <a:spAutoFit/>
          </a:bodyPr>
          <a:lstStyle/>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A good variable name is more imporant than a good comment.</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Because you will see the name everywhere.</a:t>
            </a: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Good Code &gt; Bade Code + Good Comment</a:t>
            </a:r>
            <a:endPar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
        <p:nvSpPr>
          <p:cNvPr id="30" name="TextBox 17"/>
          <p:cNvSpPr txBox="1"/>
          <p:nvPr/>
        </p:nvSpPr>
        <p:spPr>
          <a:xfrm>
            <a:off x="1283970" y="404495"/>
            <a:ext cx="9624695" cy="598805"/>
          </a:xfrm>
          <a:prstGeom prst="rect">
            <a:avLst/>
          </a:prstGeom>
          <a:noFill/>
        </p:spPr>
        <p:txBody>
          <a:bodyPr wrap="square" rtlCol="0">
            <a:sp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de-DE" sz="3300" dirty="0">
                <a:solidFill>
                  <a:schemeClr val="tx2"/>
                </a:solidFill>
                <a:ea typeface="Calibri" panose="020F0502020204030204" pitchFamily="34" charset="0"/>
                <a:cs typeface="Calibri" panose="020F0502020204030204" pitchFamily="34" charset="0"/>
                <a:sym typeface="+mn-ea"/>
              </a:rPr>
              <a:t>Don't use comment to justify badly named variables</a:t>
            </a:r>
            <a:endParaRPr kumimoji="0" lang="de-DE" sz="4800" b="0" i="0" u="none" strike="noStrike" kern="1200" cap="none" spc="30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cxnSp>
        <p:nvCxnSpPr>
          <p:cNvPr id="31" name="直接连接符 30"/>
          <p:cNvCxnSpPr/>
          <p:nvPr/>
        </p:nvCxnSpPr>
        <p:spPr>
          <a:xfrm>
            <a:off x="5834063" y="1071147"/>
            <a:ext cx="52387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10"/>
          <p:cNvSpPr txBox="1"/>
          <p:nvPr/>
        </p:nvSpPr>
        <p:spPr>
          <a:xfrm>
            <a:off x="6717030" y="1742440"/>
            <a:ext cx="5430520" cy="2168525"/>
          </a:xfrm>
          <a:prstGeom prst="rect">
            <a:avLst/>
          </a:prstGeom>
          <a:noFill/>
        </p:spPr>
        <p:txBody>
          <a:bodyPr wrap="square" rtlCol="0">
            <a:spAutoFit/>
          </a:bodyPr>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i="0"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Example:</a:t>
            </a: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0"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Releases the handle for this key. This doesn't modify the actual registry.</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DeleteRegistry(RegistryKey);</a:t>
            </a: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kumimoji="0" lang="de-DE" altLang="en-US" sz="1400" b="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Improved Example:</a:t>
            </a:r>
            <a:endParaRPr kumimoji="0" lang="de-DE" altLang="en-US" sz="1400" b="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endParaRPr kumimoji="0" lang="de-DE" altLang="en-US" sz="1400" b="0" i="1" u="none" strike="noStrike" kern="1200" cap="none" spc="150" normalizeH="0" baseline="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l" defTabSz="913765" rtl="0" eaLnBrk="1" fontAlgn="auto" latinLnBrk="0" hangingPunct="1">
              <a:lnSpc>
                <a:spcPts val="1800"/>
              </a:lnSpc>
              <a:spcBef>
                <a:spcPts val="0"/>
              </a:spcBef>
              <a:spcAft>
                <a:spcPts val="0"/>
              </a:spcAft>
              <a:buClrTx/>
              <a:buSzTx/>
              <a:buFontTx/>
              <a:buNone/>
              <a:defRPr/>
            </a:pPr>
            <a:r>
              <a:rPr lang="de-DE" altLang="en-US" sz="1400" i="1" spc="15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ReleaseRegistryHandle(RegistryKey);</a:t>
            </a:r>
            <a:endParaRPr kumimoji="0" lang="de-DE" altLang="en-US" sz="1400" b="0" i="1" u="none" strike="noStrike" kern="1200" cap="none" spc="150" normalizeH="0" baseline="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7"/>
          <p:cNvSpPr/>
          <p:nvPr/>
        </p:nvSpPr>
        <p:spPr>
          <a:xfrm>
            <a:off x="5600775" y="1918534"/>
            <a:ext cx="990448" cy="9904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2"/>
                </a:solidFill>
                <a:ea typeface="Calibri" panose="020F0502020204030204" pitchFamily="34" charset="0"/>
                <a:cs typeface="Calibri" panose="020F0502020204030204" pitchFamily="34" charset="0"/>
              </a:rPr>
              <a:t>0</a:t>
            </a:r>
            <a:r>
              <a:rPr lang="de-DE" altLang="en-US" sz="4000" b="1" dirty="0">
                <a:solidFill>
                  <a:schemeClr val="tx2"/>
                </a:solidFill>
                <a:ea typeface="Calibri" panose="020F0502020204030204" pitchFamily="34" charset="0"/>
                <a:cs typeface="Calibri" panose="020F0502020204030204" pitchFamily="34" charset="0"/>
              </a:rPr>
              <a:t>3</a:t>
            </a:r>
            <a:endParaRPr lang="de-DE" altLang="en-US" sz="4000" b="1" dirty="0">
              <a:solidFill>
                <a:schemeClr val="tx2"/>
              </a:solidFill>
              <a:ea typeface="Calibri" panose="020F0502020204030204" pitchFamily="34" charset="0"/>
              <a:cs typeface="Calibri" panose="020F0502020204030204" pitchFamily="34" charset="0"/>
            </a:endParaRPr>
          </a:p>
        </p:txBody>
      </p:sp>
      <p:sp>
        <p:nvSpPr>
          <p:cNvPr id="6" name="文本框 5"/>
          <p:cNvSpPr txBox="1"/>
          <p:nvPr/>
        </p:nvSpPr>
        <p:spPr>
          <a:xfrm>
            <a:off x="3847149" y="3599982"/>
            <a:ext cx="4497705" cy="583565"/>
          </a:xfrm>
          <a:prstGeom prst="rect">
            <a:avLst/>
          </a:prstGeom>
          <a:noFill/>
        </p:spPr>
        <p:txBody>
          <a:bodyPr wrap="none" rtlCol="0">
            <a:spAutoFit/>
          </a:bodyPr>
          <a:lstStyle/>
          <a:p>
            <a:pPr algn="ctr"/>
            <a:r>
              <a:rPr lang="de-DE" altLang="zh-CN" sz="3200" spc="3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Record your thoughts</a:t>
            </a:r>
            <a:endParaRPr lang="zh-CN" altLang="en-US" sz="3200" dirty="0">
              <a:solidFill>
                <a:schemeClr val="tx2"/>
              </a:solidFill>
              <a:ea typeface="Calibri" panose="020F0502020204030204" pitchFamily="34" charset="0"/>
              <a:cs typeface="Calibri" panose="020F0502020204030204" pitchFamily="34" charset="0"/>
            </a:endParaRPr>
          </a:p>
        </p:txBody>
      </p:sp>
      <p:cxnSp>
        <p:nvCxnSpPr>
          <p:cNvPr id="8" name="直接连接符 7"/>
          <p:cNvCxnSpPr/>
          <p:nvPr/>
        </p:nvCxnSpPr>
        <p:spPr>
          <a:xfrm>
            <a:off x="5947866" y="4238960"/>
            <a:ext cx="2962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矩形 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877060" y="4239260"/>
            <a:ext cx="8438515" cy="737235"/>
          </a:xfrm>
          <a:prstGeom prst="rect">
            <a:avLst/>
          </a:prstGeom>
        </p:spPr>
        <p:txBody>
          <a:bodyPr wrap="square">
            <a:spAutoFit/>
          </a:bodyPr>
          <a:p>
            <a:pPr marL="0" marR="0" lvl="0" indent="0" algn="ctr" defTabSz="913765" rtl="0" eaLnBrk="1" fontAlgn="auto" latinLnBrk="0" hangingPunct="1">
              <a:lnSpc>
                <a:spcPct val="150000"/>
              </a:lnSpc>
              <a:spcBef>
                <a:spcPts val="0"/>
              </a:spcBef>
              <a:spcAft>
                <a:spcPts val="0"/>
              </a:spcAft>
              <a:buClrTx/>
              <a:buSzTx/>
              <a:buFontTx/>
              <a:buNone/>
              <a:defRPr/>
            </a:pPr>
            <a:r>
              <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Good comments can emerge from simply 'record your thoughts' while you are coding.</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pPr marL="0" marR="0" lvl="0" indent="0" algn="ctr" defTabSz="913765" rtl="0" eaLnBrk="1" fontAlgn="auto" latinLnBrk="0" hangingPunct="1">
              <a:lnSpc>
                <a:spcPct val="150000"/>
              </a:lnSpc>
              <a:spcBef>
                <a:spcPts val="0"/>
              </a:spcBef>
              <a:spcAft>
                <a:spcPts val="0"/>
              </a:spcAft>
              <a:buClrTx/>
              <a:buSzTx/>
              <a:buFontTx/>
              <a:buNone/>
              <a:defRPr/>
            </a:pPr>
            <a:r>
              <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Those important ideas you had when you were coding are valuable.</a:t>
            </a:r>
            <a:endParaRPr lang="de-DE" altLang="en-US" sz="1400" spc="150" noProof="0" dirty="0">
              <a:ln>
                <a:noFill/>
              </a:ln>
              <a:solidFill>
                <a:srgbClr val="7F7F7F"/>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slow">
    <p:wipe/>
  </p:transition>
</p:sld>
</file>

<file path=ppt/theme/theme1.xml><?xml version="1.0" encoding="utf-8"?>
<a:theme xmlns:a="http://schemas.openxmlformats.org/drawingml/2006/main" name="2_Office 主题​​">
  <a:themeElements>
    <a:clrScheme name="自定义 97">
      <a:dk1>
        <a:srgbClr val="080808"/>
      </a:dk1>
      <a:lt1>
        <a:srgbClr val="FFFFFF"/>
      </a:lt1>
      <a:dk2>
        <a:srgbClr val="080808"/>
      </a:dk2>
      <a:lt2>
        <a:srgbClr val="FFFFFF"/>
      </a:lt2>
      <a:accent1>
        <a:srgbClr val="087AB4"/>
      </a:accent1>
      <a:accent2>
        <a:srgbClr val="454545"/>
      </a:accent2>
      <a:accent3>
        <a:srgbClr val="087AB4"/>
      </a:accent3>
      <a:accent4>
        <a:srgbClr val="454545"/>
      </a:accent4>
      <a:accent5>
        <a:srgbClr val="087AB4"/>
      </a:accent5>
      <a:accent6>
        <a:srgbClr val="454545"/>
      </a:accent6>
      <a:hlink>
        <a:srgbClr val="8064A1"/>
      </a:hlink>
      <a:folHlink>
        <a:srgbClr val="9BBB58"/>
      </a:folHlink>
    </a:clrScheme>
    <a:fontScheme name="自定义 1">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Exchange - Light Version 7">
      <a:dk1>
        <a:srgbClr val="445469"/>
      </a:dk1>
      <a:lt1>
        <a:sysClr val="window" lastClr="FFFFFF"/>
      </a:lt1>
      <a:dk2>
        <a:srgbClr val="445469"/>
      </a:dk2>
      <a:lt2>
        <a:srgbClr val="FFFFFF"/>
      </a:lt2>
      <a:accent1>
        <a:srgbClr val="209072"/>
      </a:accent1>
      <a:accent2>
        <a:srgbClr val="7EB739"/>
      </a:accent2>
      <a:accent3>
        <a:srgbClr val="202D3A"/>
      </a:accent3>
      <a:accent4>
        <a:srgbClr val="EC8921"/>
      </a:accent4>
      <a:accent5>
        <a:srgbClr val="AE2724"/>
      </a:accent5>
      <a:accent6>
        <a:srgbClr val="A1A1A1"/>
      </a:accent6>
      <a:hlink>
        <a:srgbClr val="F33B48"/>
      </a:hlink>
      <a:folHlink>
        <a:srgbClr val="FFC000"/>
      </a:folHlink>
    </a:clrScheme>
    <a:fontScheme name="Office">
      <a:majorFont>
        <a:latin typeface="Calibri"/>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Nova 1">
      <a:dk1>
        <a:srgbClr val="7F7F7F"/>
      </a:dk1>
      <a:lt1>
        <a:srgbClr val="FFFFFF"/>
      </a:lt1>
      <a:dk2>
        <a:srgbClr val="000000"/>
      </a:dk2>
      <a:lt2>
        <a:srgbClr val="FFFFFF"/>
      </a:lt2>
      <a:accent1>
        <a:srgbClr val="000000"/>
      </a:accent1>
      <a:accent2>
        <a:srgbClr val="D6AE7E"/>
      </a:accent2>
      <a:accent3>
        <a:srgbClr val="484F6F"/>
      </a:accent3>
      <a:accent4>
        <a:srgbClr val="91969B"/>
      </a:accent4>
      <a:accent5>
        <a:srgbClr val="4B5050"/>
      </a:accent5>
      <a:accent6>
        <a:srgbClr val="91969B"/>
      </a:accent6>
      <a:hlink>
        <a:srgbClr val="4B5050"/>
      </a:hlink>
      <a:folHlink>
        <a:srgbClr val="19BB9B"/>
      </a:folHlink>
    </a:clrScheme>
    <a:fontScheme name="自定义 1">
      <a:majorFont>
        <a:latin typeface="Calibri"/>
        <a:ea typeface="Calibri"/>
        <a:cs typeface=""/>
      </a:majorFont>
      <a:minorFont>
        <a:latin typeface="Calibri"/>
        <a:ea typeface="Calibr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6625</Words>
  <Application>WPS Presentation</Application>
  <PresentationFormat>Benutzerdefiniert</PresentationFormat>
  <Paragraphs>271</Paragraphs>
  <Slides>18</Slides>
  <Notes>12</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18</vt:i4>
      </vt:variant>
    </vt:vector>
  </HeadingPairs>
  <TitlesOfParts>
    <vt:vector size="37" baseType="lpstr">
      <vt:lpstr>Arial</vt:lpstr>
      <vt:lpstr>宋体</vt:lpstr>
      <vt:lpstr>Wingdings</vt:lpstr>
      <vt:lpstr>Lato Regular</vt:lpstr>
      <vt:lpstr>Arial</vt:lpstr>
      <vt:lpstr>Montserrat Hairline</vt:lpstr>
      <vt:lpstr>Montserrat Light</vt:lpstr>
      <vt:lpstr>Calibri</vt:lpstr>
      <vt:lpstr>等线</vt:lpstr>
      <vt:lpstr>Calibri Light</vt:lpstr>
      <vt:lpstr>微软雅黑</vt:lpstr>
      <vt:lpstr/>
      <vt:lpstr>Arial Unicode MS</vt:lpstr>
      <vt:lpstr>Lato</vt:lpstr>
      <vt:lpstr>Montserrat</vt:lpstr>
      <vt:lpstr>日本青柳衡山毛笔字体</vt:lpstr>
      <vt:lpstr>2_Office 主题​​</vt:lpstr>
      <vt:lpstr>Custom Design</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Eric羊</dc:creator>
  <cp:lastModifiedBy>Sen</cp:lastModifiedBy>
  <cp:revision>133</cp:revision>
  <dcterms:created xsi:type="dcterms:W3CDTF">2019-05-25T06:22:00Z</dcterms:created>
  <dcterms:modified xsi:type="dcterms:W3CDTF">2020-06-10T00:23:28Z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